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24" r:id="rId1"/>
  </p:sldMasterIdLst>
  <p:notesMasterIdLst>
    <p:notesMasterId r:id="rId23"/>
  </p:notesMasterIdLst>
  <p:sldIdLst>
    <p:sldId id="316" r:id="rId2"/>
    <p:sldId id="336" r:id="rId3"/>
    <p:sldId id="322" r:id="rId4"/>
    <p:sldId id="323" r:id="rId5"/>
    <p:sldId id="325" r:id="rId6"/>
    <p:sldId id="337" r:id="rId7"/>
    <p:sldId id="338" r:id="rId8"/>
    <p:sldId id="339" r:id="rId9"/>
    <p:sldId id="327" r:id="rId10"/>
    <p:sldId id="340" r:id="rId11"/>
    <p:sldId id="341" r:id="rId12"/>
    <p:sldId id="342" r:id="rId13"/>
    <p:sldId id="343" r:id="rId14"/>
    <p:sldId id="328" r:id="rId15"/>
    <p:sldId id="344" r:id="rId16"/>
    <p:sldId id="345" r:id="rId17"/>
    <p:sldId id="330" r:id="rId18"/>
    <p:sldId id="348" r:id="rId19"/>
    <p:sldId id="349" r:id="rId20"/>
    <p:sldId id="350" r:id="rId21"/>
    <p:sldId id="351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elveticaNeue" panose="02000503000000020004" pitchFamily="2" charset="0"/>
      <p:regular r:id="rId28"/>
    </p:embeddedFont>
    <p:embeddedFont>
      <p:font typeface="Poppins" panose="02000000000000000000" pitchFamily="2" charset="77"/>
      <p:regular r:id="rId29"/>
      <p:bold r:id="rId30"/>
      <p:italic r:id="rId31"/>
      <p:boldItalic r:id="rId32"/>
    </p:embeddedFont>
    <p:embeddedFont>
      <p:font typeface="Poppins Medium" panose="02000000000000000000" pitchFamily="2" charset="77"/>
      <p:regular r:id="rId33"/>
      <p:italic r:id="rId34"/>
    </p:embeddedFont>
    <p:embeddedFont>
      <p:font typeface="Poppins SemiBold" panose="02000000000000000000" pitchFamily="2" charset="77"/>
      <p:regular r:id="rId35"/>
      <p:bold r:id="rId36"/>
      <p:italic r:id="rId37"/>
      <p:boldItalic r:id="rId38"/>
    </p:embeddedFont>
    <p:embeddedFont>
      <p:font typeface="Sassoon Primary Std" panose="020B0503020103030203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ily Lesson" id="{4FF54228-250F-7D4C-A83F-BDE7B18AEA9E}">
          <p14:sldIdLst>
            <p14:sldId id="316"/>
            <p14:sldId id="336"/>
            <p14:sldId id="322"/>
            <p14:sldId id="323"/>
            <p14:sldId id="325"/>
            <p14:sldId id="337"/>
            <p14:sldId id="338"/>
            <p14:sldId id="339"/>
            <p14:sldId id="327"/>
            <p14:sldId id="340"/>
            <p14:sldId id="341"/>
            <p14:sldId id="342"/>
            <p14:sldId id="343"/>
            <p14:sldId id="328"/>
            <p14:sldId id="344"/>
            <p14:sldId id="345"/>
            <p14:sldId id="330"/>
            <p14:sldId id="348"/>
            <p14:sldId id="349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F21"/>
    <a:srgbClr val="4F61A8"/>
    <a:srgbClr val="AD31C1"/>
    <a:srgbClr val="F7941D"/>
    <a:srgbClr val="BCBEC0"/>
    <a:srgbClr val="ED1C24"/>
    <a:srgbClr val="FFD400"/>
    <a:srgbClr val="6DCFF6"/>
    <a:srgbClr val="FA202B"/>
    <a:srgbClr val="E11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/>
    <p:restoredTop sz="94734"/>
  </p:normalViewPr>
  <p:slideViewPr>
    <p:cSldViewPr snapToGrid="0" snapToObjects="1">
      <p:cViewPr varScale="1">
        <p:scale>
          <a:sx n="131" d="100"/>
          <a:sy n="131" d="100"/>
        </p:scale>
        <p:origin x="184" y="456"/>
      </p:cViewPr>
      <p:guideLst/>
    </p:cSldViewPr>
  </p:slideViewPr>
  <p:outlineViewPr>
    <p:cViewPr>
      <p:scale>
        <a:sx n="33" d="100"/>
        <a:sy n="33" d="100"/>
      </p:scale>
      <p:origin x="0" y="-1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9CF32-2DF0-0643-A9E7-99438E3AEA51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58BDB-17A7-B548-9B62-E126905B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58BDB-17A7-B548-9B62-E126905B1B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juniorlearning.com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hase, week, les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B5C781B-06AA-994C-9401-3DC6459F9822}"/>
              </a:ext>
            </a:extLst>
          </p:cNvPr>
          <p:cNvSpPr/>
          <p:nvPr userDrawn="1"/>
        </p:nvSpPr>
        <p:spPr>
          <a:xfrm>
            <a:off x="697804" y="6885500"/>
            <a:ext cx="3393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US" sz="1400" b="0" i="0" dirty="0">
                <a:solidFill>
                  <a:schemeClr val="bg1">
                    <a:lumMod val="8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JL685 – Reception Teacher Planner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1248668-E615-59FC-5CA4-78095326F312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4E0AD76-264B-0DFD-5110-C9E0CD79E35A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 Frequency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High Frequency Words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71852-7778-814C-8311-EF921A0D0156}"/>
              </a:ext>
            </a:extLst>
          </p:cNvPr>
          <p:cNvSpPr/>
          <p:nvPr userDrawn="1"/>
        </p:nvSpPr>
        <p:spPr>
          <a:xfrm>
            <a:off x="5279913" y="5983867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0" i="0" dirty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USING JL688</a:t>
            </a:r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0E54D3-B7FC-9E46-9B94-F5C0DBA03DC6}"/>
              </a:ext>
            </a:extLst>
          </p:cNvPr>
          <p:cNvGrpSpPr/>
          <p:nvPr userDrawn="1"/>
        </p:nvGrpSpPr>
        <p:grpSpPr>
          <a:xfrm>
            <a:off x="5144840" y="302646"/>
            <a:ext cx="1902321" cy="261624"/>
            <a:chOff x="5016824" y="302646"/>
            <a:chExt cx="1902321" cy="2616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3305B6-8786-9240-8264-495E79C3AD21}"/>
                </a:ext>
              </a:extLst>
            </p:cNvPr>
            <p:cNvSpPr/>
            <p:nvPr userDrawn="1"/>
          </p:nvSpPr>
          <p:spPr>
            <a:xfrm>
              <a:off x="5272861" y="318049"/>
              <a:ext cx="1646284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TEACH – 10MINS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5D362C-15B8-584A-9969-A652C6C5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16824" y="302646"/>
              <a:ext cx="179508" cy="211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24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se-Blending for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Blending for Reading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F23184-6990-5F44-8C35-DC59993053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60293" y="6001687"/>
            <a:ext cx="4599621" cy="351512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USING *INSERT ACTIVITY HERE*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FDD661-F8FC-6C41-BA7E-7DC7BC6EBBEA}"/>
              </a:ext>
            </a:extLst>
          </p:cNvPr>
          <p:cNvGrpSpPr/>
          <p:nvPr userDrawn="1"/>
        </p:nvGrpSpPr>
        <p:grpSpPr>
          <a:xfrm>
            <a:off x="5008190" y="302646"/>
            <a:ext cx="2175621" cy="261624"/>
            <a:chOff x="4886191" y="302646"/>
            <a:chExt cx="2175621" cy="2616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3D9A9E-3031-3B48-A1F0-A0C6F70D69D1}"/>
                </a:ext>
              </a:extLst>
            </p:cNvPr>
            <p:cNvSpPr/>
            <p:nvPr userDrawn="1"/>
          </p:nvSpPr>
          <p:spPr>
            <a:xfrm>
              <a:off x="5130193" y="318049"/>
              <a:ext cx="1931619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PRACTISE – 10MINS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E0F03B-4968-0642-A151-9DC47D675A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86191" y="302646"/>
              <a:ext cx="179508" cy="211186"/>
            </a:xfrm>
            <a:prstGeom prst="rect">
              <a:avLst/>
            </a:prstGeom>
          </p:spPr>
        </p:pic>
      </p:grp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50F15E22-B961-7B47-B59D-9B4F2FA414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1840" y="1693705"/>
            <a:ext cx="3327424" cy="310738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0" spc="0">
                <a:solidFill>
                  <a:schemeClr val="bg1">
                    <a:lumMod val="8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Place activity icon here</a:t>
            </a:r>
          </a:p>
        </p:txBody>
      </p:sp>
    </p:spTree>
    <p:extLst>
      <p:ext uri="{BB962C8B-B14F-4D97-AF65-F5344CB8AC3E}">
        <p14:creationId xmlns:p14="http://schemas.microsoft.com/office/powerpoint/2010/main" val="186325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-Practise-Blending for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Blending for Reading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F23184-6990-5F44-8C35-DC59993053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60293" y="6001687"/>
            <a:ext cx="4599621" cy="351512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USING *INSERT ACTIVITY HERE*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5B2F64-B765-434B-8BDE-FC17839FC9E9}"/>
              </a:ext>
            </a:extLst>
          </p:cNvPr>
          <p:cNvGrpSpPr/>
          <p:nvPr userDrawn="1"/>
        </p:nvGrpSpPr>
        <p:grpSpPr>
          <a:xfrm>
            <a:off x="5223250" y="302646"/>
            <a:ext cx="1745500" cy="261624"/>
            <a:chOff x="5103914" y="302646"/>
            <a:chExt cx="1745500" cy="2616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05F404-7E14-3146-A175-A978580E9970}"/>
                </a:ext>
              </a:extLst>
            </p:cNvPr>
            <p:cNvSpPr/>
            <p:nvPr userDrawn="1"/>
          </p:nvSpPr>
          <p:spPr>
            <a:xfrm>
              <a:off x="5342591" y="318049"/>
              <a:ext cx="1506823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APPLY – 5MINS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3C9E3C-D4EB-124A-BAE3-37F6B2480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03914" y="302646"/>
              <a:ext cx="179508" cy="211186"/>
            </a:xfrm>
            <a:prstGeom prst="rect">
              <a:avLst/>
            </a:prstGeom>
          </p:spPr>
        </p:pic>
      </p:grp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68DAA90-3AC1-CF4A-BEB5-079D5F248D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1840" y="1693705"/>
            <a:ext cx="3327424" cy="310738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0" spc="0">
                <a:solidFill>
                  <a:schemeClr val="bg1">
                    <a:lumMod val="8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Place activity icon here</a:t>
            </a:r>
          </a:p>
        </p:txBody>
      </p:sp>
    </p:spTree>
    <p:extLst>
      <p:ext uri="{BB962C8B-B14F-4D97-AF65-F5344CB8AC3E}">
        <p14:creationId xmlns:p14="http://schemas.microsoft.com/office/powerpoint/2010/main" val="3462824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-Segmenting for Sp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9251C-EB6D-A840-A36D-4A1F03488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0293" y="6046775"/>
            <a:ext cx="4599622" cy="307999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2000"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 marL="914400" indent="0">
              <a:buNone/>
              <a:defRPr sz="1800"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 marL="137160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 marL="182880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 dirty="0"/>
              <a:t>USING *INSERT ACTIVITY HERE*</a:t>
            </a:r>
            <a:endParaRPr lang="en-US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Segmenting for Spelling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A2CF34B-1456-3947-BA7C-88EA722B03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1840" y="2648986"/>
            <a:ext cx="3327424" cy="98425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C0302A2-C42E-3F46-A139-17BD6758B2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5992" y="2648986"/>
            <a:ext cx="3327424" cy="98425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548DC2-8340-594E-96C0-C879672867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688" y="2648984"/>
            <a:ext cx="3327424" cy="98425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F9E162-90AF-4646-AF47-4819DC986F13}"/>
              </a:ext>
            </a:extLst>
          </p:cNvPr>
          <p:cNvGrpSpPr/>
          <p:nvPr userDrawn="1"/>
        </p:nvGrpSpPr>
        <p:grpSpPr>
          <a:xfrm>
            <a:off x="5223250" y="302646"/>
            <a:ext cx="1745500" cy="261624"/>
            <a:chOff x="5103914" y="302646"/>
            <a:chExt cx="1745500" cy="2616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64CCB8F-F2FD-CA4C-A629-504B724AF582}"/>
                </a:ext>
              </a:extLst>
            </p:cNvPr>
            <p:cNvSpPr/>
            <p:nvPr userDrawn="1"/>
          </p:nvSpPr>
          <p:spPr>
            <a:xfrm>
              <a:off x="5342591" y="318049"/>
              <a:ext cx="1506823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APPLY – 5MINS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4E5AE54-7AFA-3B41-BA99-AD01A0C816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03914" y="302646"/>
              <a:ext cx="179508" cy="211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12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se-Segmenting for Sp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9251C-EB6D-A840-A36D-4A1F034889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60293" y="6046775"/>
            <a:ext cx="4599622" cy="307999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0" i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2000"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 marL="914400" indent="0">
              <a:buNone/>
              <a:defRPr sz="1800"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 marL="137160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 marL="182880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 dirty="0"/>
              <a:t>USING *INSERT ACTIVITY HERE*</a:t>
            </a:r>
            <a:endParaRPr lang="en-US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Segmenting for Spelling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A2CF34B-1456-3947-BA7C-88EA722B03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1840" y="2648986"/>
            <a:ext cx="3327424" cy="98425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C0302A2-C42E-3F46-A139-17BD6758B2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5992" y="2648986"/>
            <a:ext cx="3327424" cy="98425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548DC2-8340-594E-96C0-C879672867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688" y="2648984"/>
            <a:ext cx="3327424" cy="98425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000" b="0" i="0" spc="300">
                <a:solidFill>
                  <a:schemeClr val="tx1">
                    <a:lumMod val="85000"/>
                    <a:lumOff val="15000"/>
                  </a:schemeClr>
                </a:solidFill>
                <a:latin typeface="Sassoon Primary Std" panose="020B0503020103030203" pitchFamily="34" charset="0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word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EF4A55-3EDF-1343-B90D-3B9BF52C0415}"/>
              </a:ext>
            </a:extLst>
          </p:cNvPr>
          <p:cNvGrpSpPr/>
          <p:nvPr userDrawn="1"/>
        </p:nvGrpSpPr>
        <p:grpSpPr>
          <a:xfrm>
            <a:off x="5008190" y="302646"/>
            <a:ext cx="2175621" cy="261624"/>
            <a:chOff x="4886191" y="302646"/>
            <a:chExt cx="2175621" cy="2616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B7B6B4-8C59-3F45-BB39-C1EFFA5526D8}"/>
                </a:ext>
              </a:extLst>
            </p:cNvPr>
            <p:cNvSpPr/>
            <p:nvPr userDrawn="1"/>
          </p:nvSpPr>
          <p:spPr>
            <a:xfrm>
              <a:off x="5130193" y="318049"/>
              <a:ext cx="1931619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PRACTISE – 10MINS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B692AB6-52E2-D242-B2B9-DC6FB5F7F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86191" y="302646"/>
              <a:ext cx="179508" cy="211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271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4F23B4-B237-534E-ACC9-F8829081E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86" y="1482515"/>
            <a:ext cx="5345336" cy="3520668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 sz="1400"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 sz="1200"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1790700" y="1453296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r>
              <a:rPr lang="en-GB" sz="32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End of Session</a:t>
            </a:r>
            <a:endParaRPr lang="en-US" sz="32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08D15B-85D1-9A4A-8CF7-4998FEDF6389}"/>
              </a:ext>
            </a:extLst>
          </p:cNvPr>
          <p:cNvCxnSpPr>
            <a:cxnSpLocks/>
          </p:cNvCxnSpPr>
          <p:nvPr userDrawn="1"/>
        </p:nvCxnSpPr>
        <p:spPr>
          <a:xfrm>
            <a:off x="1883229" y="2171470"/>
            <a:ext cx="295002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Freeform 2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4D61A3B-5CA2-8A43-BAFF-922841EB7306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1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50B7F1-73DD-BA4A-A89E-D067759C66F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D0CBD8-9A9C-214B-BE13-93AE2390CD25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11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65A5BB99-4A2A-B141-BEAF-25754DCAFC12}"/>
                </a:ext>
              </a:extLst>
            </p:cNvPr>
            <p:cNvSpPr/>
            <p:nvPr userDrawn="1"/>
          </p:nvSpPr>
          <p:spPr>
            <a:xfrm>
              <a:off x="5586420" y="3907512"/>
              <a:ext cx="16459" cy="177851"/>
            </a:xfrm>
            <a:custGeom>
              <a:avLst/>
              <a:gdLst/>
              <a:ahLst/>
              <a:cxnLst/>
              <a:rect l="l" t="t" r="r" b="b"/>
              <a:pathLst>
                <a:path w="16459" h="177851">
                  <a:moveTo>
                    <a:pt x="8230" y="0"/>
                  </a:moveTo>
                  <a:cubicBezTo>
                    <a:pt x="13716" y="0"/>
                    <a:pt x="16459" y="3505"/>
                    <a:pt x="16459" y="10516"/>
                  </a:cubicBezTo>
                  <a:lnTo>
                    <a:pt x="16459" y="167335"/>
                  </a:lnTo>
                  <a:cubicBezTo>
                    <a:pt x="16459" y="174346"/>
                    <a:pt x="13716" y="177851"/>
                    <a:pt x="8230" y="177851"/>
                  </a:cubicBezTo>
                  <a:cubicBezTo>
                    <a:pt x="2743" y="177851"/>
                    <a:pt x="0" y="174346"/>
                    <a:pt x="0" y="167335"/>
                  </a:cubicBezTo>
                  <a:lnTo>
                    <a:pt x="0" y="10516"/>
                  </a:lnTo>
                  <a:cubicBezTo>
                    <a:pt x="0" y="3505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CD0A322A-252A-564B-B58A-769F8CC56F4A}"/>
                </a:ext>
              </a:extLst>
            </p:cNvPr>
            <p:cNvSpPr/>
            <p:nvPr userDrawn="1"/>
          </p:nvSpPr>
          <p:spPr>
            <a:xfrm>
              <a:off x="7110420" y="3907512"/>
              <a:ext cx="16459" cy="177851"/>
            </a:xfrm>
            <a:custGeom>
              <a:avLst/>
              <a:gdLst/>
              <a:ahLst/>
              <a:cxnLst/>
              <a:rect l="l" t="t" r="r" b="b"/>
              <a:pathLst>
                <a:path w="16459" h="177851">
                  <a:moveTo>
                    <a:pt x="8230" y="0"/>
                  </a:moveTo>
                  <a:cubicBezTo>
                    <a:pt x="13716" y="0"/>
                    <a:pt x="16459" y="3505"/>
                    <a:pt x="16459" y="10516"/>
                  </a:cubicBezTo>
                  <a:lnTo>
                    <a:pt x="16459" y="167335"/>
                  </a:lnTo>
                  <a:cubicBezTo>
                    <a:pt x="16459" y="174346"/>
                    <a:pt x="13716" y="177851"/>
                    <a:pt x="8230" y="177851"/>
                  </a:cubicBezTo>
                  <a:cubicBezTo>
                    <a:pt x="2743" y="177851"/>
                    <a:pt x="0" y="174346"/>
                    <a:pt x="0" y="167335"/>
                  </a:cubicBezTo>
                  <a:lnTo>
                    <a:pt x="0" y="10516"/>
                  </a:lnTo>
                  <a:cubicBezTo>
                    <a:pt x="0" y="3505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927536AA-CE4A-C543-A5BA-BE131EB49A29}"/>
                </a:ext>
              </a:extLst>
            </p:cNvPr>
            <p:cNvSpPr/>
            <p:nvPr userDrawn="1"/>
          </p:nvSpPr>
          <p:spPr>
            <a:xfrm>
              <a:off x="4030569" y="3919856"/>
              <a:ext cx="122529" cy="165507"/>
            </a:xfrm>
            <a:custGeom>
              <a:avLst/>
              <a:gdLst/>
              <a:ahLst/>
              <a:cxnLst/>
              <a:rect l="l" t="t" r="r" b="b"/>
              <a:pathLst>
                <a:path w="122529" h="165507">
                  <a:moveTo>
                    <a:pt x="8229" y="0"/>
                  </a:moveTo>
                  <a:cubicBezTo>
                    <a:pt x="12192" y="0"/>
                    <a:pt x="14859" y="2286"/>
                    <a:pt x="16230" y="6858"/>
                  </a:cubicBezTo>
                  <a:lnTo>
                    <a:pt x="61036" y="138303"/>
                  </a:lnTo>
                  <a:lnTo>
                    <a:pt x="61493" y="138303"/>
                  </a:lnTo>
                  <a:lnTo>
                    <a:pt x="106299" y="6858"/>
                  </a:lnTo>
                  <a:cubicBezTo>
                    <a:pt x="107823" y="2286"/>
                    <a:pt x="110490" y="0"/>
                    <a:pt x="114300" y="0"/>
                  </a:cubicBezTo>
                  <a:cubicBezTo>
                    <a:pt x="116738" y="0"/>
                    <a:pt x="118719" y="724"/>
                    <a:pt x="120243" y="2172"/>
                  </a:cubicBezTo>
                  <a:cubicBezTo>
                    <a:pt x="121767" y="3620"/>
                    <a:pt x="122529" y="5487"/>
                    <a:pt x="122529" y="7773"/>
                  </a:cubicBezTo>
                  <a:cubicBezTo>
                    <a:pt x="122529" y="9602"/>
                    <a:pt x="121462" y="13412"/>
                    <a:pt x="119329" y="19203"/>
                  </a:cubicBezTo>
                  <a:lnTo>
                    <a:pt x="71094" y="155448"/>
                  </a:lnTo>
                  <a:cubicBezTo>
                    <a:pt x="70028" y="158496"/>
                    <a:pt x="68770" y="160935"/>
                    <a:pt x="67322" y="162764"/>
                  </a:cubicBezTo>
                  <a:cubicBezTo>
                    <a:pt x="65875" y="164592"/>
                    <a:pt x="63855" y="165507"/>
                    <a:pt x="61264" y="165507"/>
                  </a:cubicBezTo>
                  <a:cubicBezTo>
                    <a:pt x="58674" y="165507"/>
                    <a:pt x="56654" y="164592"/>
                    <a:pt x="55207" y="162764"/>
                  </a:cubicBezTo>
                  <a:cubicBezTo>
                    <a:pt x="53759" y="160935"/>
                    <a:pt x="52502" y="158496"/>
                    <a:pt x="51435" y="155448"/>
                  </a:cubicBezTo>
                  <a:lnTo>
                    <a:pt x="3200" y="19203"/>
                  </a:lnTo>
                  <a:cubicBezTo>
                    <a:pt x="1066" y="13412"/>
                    <a:pt x="0" y="9602"/>
                    <a:pt x="0" y="7773"/>
                  </a:cubicBezTo>
                  <a:cubicBezTo>
                    <a:pt x="0" y="5487"/>
                    <a:pt x="762" y="3620"/>
                    <a:pt x="2286" y="2172"/>
                  </a:cubicBezTo>
                  <a:cubicBezTo>
                    <a:pt x="3810" y="724"/>
                    <a:pt x="5791" y="0"/>
                    <a:pt x="82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E97F0C3-F91F-9B4D-8A62-6E1FC61D8179}"/>
                </a:ext>
              </a:extLst>
            </p:cNvPr>
            <p:cNvSpPr/>
            <p:nvPr userDrawn="1"/>
          </p:nvSpPr>
          <p:spPr>
            <a:xfrm>
              <a:off x="4164223" y="3919856"/>
              <a:ext cx="22403" cy="22403"/>
            </a:xfrm>
            <a:custGeom>
              <a:avLst/>
              <a:gdLst/>
              <a:ahLst/>
              <a:cxnLst/>
              <a:rect l="l" t="t" r="r" b="b"/>
              <a:pathLst>
                <a:path w="22403" h="22403">
                  <a:moveTo>
                    <a:pt x="11202" y="0"/>
                  </a:moveTo>
                  <a:cubicBezTo>
                    <a:pt x="14250" y="0"/>
                    <a:pt x="16879" y="1105"/>
                    <a:pt x="19089" y="3315"/>
                  </a:cubicBezTo>
                  <a:cubicBezTo>
                    <a:pt x="21298" y="5525"/>
                    <a:pt x="22403" y="8154"/>
                    <a:pt x="22403" y="11202"/>
                  </a:cubicBezTo>
                  <a:cubicBezTo>
                    <a:pt x="22403" y="14250"/>
                    <a:pt x="21298" y="16879"/>
                    <a:pt x="19089" y="19088"/>
                  </a:cubicBezTo>
                  <a:cubicBezTo>
                    <a:pt x="16879" y="21298"/>
                    <a:pt x="14250" y="22403"/>
                    <a:pt x="11202" y="22403"/>
                  </a:cubicBezTo>
                  <a:cubicBezTo>
                    <a:pt x="8154" y="22403"/>
                    <a:pt x="5525" y="21298"/>
                    <a:pt x="3315" y="19088"/>
                  </a:cubicBezTo>
                  <a:cubicBezTo>
                    <a:pt x="1105" y="16879"/>
                    <a:pt x="0" y="14250"/>
                    <a:pt x="0" y="11202"/>
                  </a:cubicBezTo>
                  <a:cubicBezTo>
                    <a:pt x="0" y="8154"/>
                    <a:pt x="1105" y="5525"/>
                    <a:pt x="3315" y="3315"/>
                  </a:cubicBezTo>
                  <a:cubicBezTo>
                    <a:pt x="5525" y="1105"/>
                    <a:pt x="8154" y="0"/>
                    <a:pt x="112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DCF54F71-3055-354A-B87B-A156030A1D1F}"/>
                </a:ext>
              </a:extLst>
            </p:cNvPr>
            <p:cNvSpPr/>
            <p:nvPr userDrawn="1"/>
          </p:nvSpPr>
          <p:spPr>
            <a:xfrm>
              <a:off x="4316623" y="3919856"/>
              <a:ext cx="22402" cy="22403"/>
            </a:xfrm>
            <a:custGeom>
              <a:avLst/>
              <a:gdLst/>
              <a:ahLst/>
              <a:cxnLst/>
              <a:rect l="l" t="t" r="r" b="b"/>
              <a:pathLst>
                <a:path w="22402" h="22403">
                  <a:moveTo>
                    <a:pt x="11201" y="0"/>
                  </a:moveTo>
                  <a:cubicBezTo>
                    <a:pt x="14249" y="0"/>
                    <a:pt x="16878" y="1105"/>
                    <a:pt x="19088" y="3315"/>
                  </a:cubicBezTo>
                  <a:cubicBezTo>
                    <a:pt x="21297" y="5525"/>
                    <a:pt x="22402" y="8154"/>
                    <a:pt x="22402" y="11202"/>
                  </a:cubicBezTo>
                  <a:cubicBezTo>
                    <a:pt x="22402" y="14250"/>
                    <a:pt x="21297" y="16879"/>
                    <a:pt x="19088" y="19088"/>
                  </a:cubicBezTo>
                  <a:cubicBezTo>
                    <a:pt x="16878" y="21298"/>
                    <a:pt x="14249" y="22403"/>
                    <a:pt x="11201" y="22403"/>
                  </a:cubicBezTo>
                  <a:cubicBezTo>
                    <a:pt x="8153" y="22403"/>
                    <a:pt x="5524" y="21298"/>
                    <a:pt x="3314" y="19088"/>
                  </a:cubicBezTo>
                  <a:cubicBezTo>
                    <a:pt x="1104" y="16879"/>
                    <a:pt x="0" y="14250"/>
                    <a:pt x="0" y="11202"/>
                  </a:cubicBezTo>
                  <a:cubicBezTo>
                    <a:pt x="0" y="8154"/>
                    <a:pt x="1104" y="5525"/>
                    <a:pt x="3314" y="3315"/>
                  </a:cubicBezTo>
                  <a:cubicBezTo>
                    <a:pt x="5524" y="1105"/>
                    <a:pt x="8153" y="0"/>
                    <a:pt x="112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2B06AC87-9B52-F543-8E35-D57E9DAC895D}"/>
                </a:ext>
              </a:extLst>
            </p:cNvPr>
            <p:cNvSpPr/>
            <p:nvPr userDrawn="1"/>
          </p:nvSpPr>
          <p:spPr>
            <a:xfrm>
              <a:off x="5040523" y="3919856"/>
              <a:ext cx="22402" cy="22403"/>
            </a:xfrm>
            <a:custGeom>
              <a:avLst/>
              <a:gdLst/>
              <a:ahLst/>
              <a:cxnLst/>
              <a:rect l="l" t="t" r="r" b="b"/>
              <a:pathLst>
                <a:path w="22402" h="22403">
                  <a:moveTo>
                    <a:pt x="11201" y="0"/>
                  </a:moveTo>
                  <a:cubicBezTo>
                    <a:pt x="14249" y="0"/>
                    <a:pt x="16878" y="1105"/>
                    <a:pt x="19088" y="3315"/>
                  </a:cubicBezTo>
                  <a:cubicBezTo>
                    <a:pt x="21297" y="5525"/>
                    <a:pt x="22402" y="8154"/>
                    <a:pt x="22402" y="11202"/>
                  </a:cubicBezTo>
                  <a:cubicBezTo>
                    <a:pt x="22402" y="14250"/>
                    <a:pt x="21297" y="16879"/>
                    <a:pt x="19088" y="19088"/>
                  </a:cubicBezTo>
                  <a:cubicBezTo>
                    <a:pt x="16878" y="21298"/>
                    <a:pt x="14249" y="22403"/>
                    <a:pt x="11201" y="22403"/>
                  </a:cubicBezTo>
                  <a:cubicBezTo>
                    <a:pt x="8153" y="22403"/>
                    <a:pt x="5524" y="21298"/>
                    <a:pt x="3314" y="19088"/>
                  </a:cubicBezTo>
                  <a:cubicBezTo>
                    <a:pt x="1104" y="16879"/>
                    <a:pt x="0" y="14250"/>
                    <a:pt x="0" y="11202"/>
                  </a:cubicBezTo>
                  <a:cubicBezTo>
                    <a:pt x="0" y="8154"/>
                    <a:pt x="1104" y="5525"/>
                    <a:pt x="3314" y="3315"/>
                  </a:cubicBezTo>
                  <a:cubicBezTo>
                    <a:pt x="5524" y="1105"/>
                    <a:pt x="8153" y="0"/>
                    <a:pt x="112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8CA6316-9330-7C4D-BA90-2D53B1E45908}"/>
                </a:ext>
              </a:extLst>
            </p:cNvPr>
            <p:cNvSpPr/>
            <p:nvPr userDrawn="1"/>
          </p:nvSpPr>
          <p:spPr>
            <a:xfrm>
              <a:off x="5335798" y="3919856"/>
              <a:ext cx="22403" cy="22403"/>
            </a:xfrm>
            <a:custGeom>
              <a:avLst/>
              <a:gdLst/>
              <a:ahLst/>
              <a:cxnLst/>
              <a:rect l="l" t="t" r="r" b="b"/>
              <a:pathLst>
                <a:path w="22403" h="22403">
                  <a:moveTo>
                    <a:pt x="11202" y="0"/>
                  </a:moveTo>
                  <a:cubicBezTo>
                    <a:pt x="14250" y="0"/>
                    <a:pt x="16879" y="1105"/>
                    <a:pt x="19088" y="3315"/>
                  </a:cubicBezTo>
                  <a:cubicBezTo>
                    <a:pt x="21298" y="5525"/>
                    <a:pt x="22403" y="8154"/>
                    <a:pt x="22403" y="11202"/>
                  </a:cubicBezTo>
                  <a:cubicBezTo>
                    <a:pt x="22403" y="14250"/>
                    <a:pt x="21298" y="16879"/>
                    <a:pt x="19088" y="19088"/>
                  </a:cubicBezTo>
                  <a:cubicBezTo>
                    <a:pt x="16879" y="21298"/>
                    <a:pt x="14250" y="22403"/>
                    <a:pt x="11202" y="22403"/>
                  </a:cubicBezTo>
                  <a:cubicBezTo>
                    <a:pt x="8154" y="22403"/>
                    <a:pt x="5525" y="21298"/>
                    <a:pt x="3315" y="19088"/>
                  </a:cubicBezTo>
                  <a:cubicBezTo>
                    <a:pt x="1105" y="16879"/>
                    <a:pt x="0" y="14250"/>
                    <a:pt x="0" y="11202"/>
                  </a:cubicBezTo>
                  <a:cubicBezTo>
                    <a:pt x="0" y="8154"/>
                    <a:pt x="1105" y="5525"/>
                    <a:pt x="3315" y="3315"/>
                  </a:cubicBezTo>
                  <a:cubicBezTo>
                    <a:pt x="5525" y="1105"/>
                    <a:pt x="8154" y="0"/>
                    <a:pt x="112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4E3BC3A3-63EA-7446-A518-CDC56149D769}"/>
                </a:ext>
              </a:extLst>
            </p:cNvPr>
            <p:cNvSpPr/>
            <p:nvPr userDrawn="1"/>
          </p:nvSpPr>
          <p:spPr>
            <a:xfrm>
              <a:off x="6069223" y="3919856"/>
              <a:ext cx="22403" cy="22403"/>
            </a:xfrm>
            <a:custGeom>
              <a:avLst/>
              <a:gdLst/>
              <a:ahLst/>
              <a:cxnLst/>
              <a:rect l="l" t="t" r="r" b="b"/>
              <a:pathLst>
                <a:path w="22403" h="22403">
                  <a:moveTo>
                    <a:pt x="11202" y="0"/>
                  </a:moveTo>
                  <a:cubicBezTo>
                    <a:pt x="14250" y="0"/>
                    <a:pt x="16878" y="1105"/>
                    <a:pt x="19088" y="3315"/>
                  </a:cubicBezTo>
                  <a:cubicBezTo>
                    <a:pt x="21298" y="5525"/>
                    <a:pt x="22403" y="8154"/>
                    <a:pt x="22403" y="11202"/>
                  </a:cubicBezTo>
                  <a:cubicBezTo>
                    <a:pt x="22403" y="14250"/>
                    <a:pt x="21298" y="16879"/>
                    <a:pt x="19088" y="19088"/>
                  </a:cubicBezTo>
                  <a:cubicBezTo>
                    <a:pt x="16878" y="21298"/>
                    <a:pt x="14250" y="22403"/>
                    <a:pt x="11202" y="22403"/>
                  </a:cubicBezTo>
                  <a:cubicBezTo>
                    <a:pt x="8154" y="22403"/>
                    <a:pt x="5525" y="21298"/>
                    <a:pt x="3315" y="19088"/>
                  </a:cubicBezTo>
                  <a:cubicBezTo>
                    <a:pt x="1105" y="16879"/>
                    <a:pt x="0" y="14250"/>
                    <a:pt x="0" y="11202"/>
                  </a:cubicBezTo>
                  <a:cubicBezTo>
                    <a:pt x="0" y="8154"/>
                    <a:pt x="1105" y="5525"/>
                    <a:pt x="3315" y="3315"/>
                  </a:cubicBezTo>
                  <a:cubicBezTo>
                    <a:pt x="5525" y="1105"/>
                    <a:pt x="8154" y="0"/>
                    <a:pt x="112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BBC4625-07F7-6D4B-81D1-4D41CB3E14F5}"/>
                </a:ext>
              </a:extLst>
            </p:cNvPr>
            <p:cNvSpPr/>
            <p:nvPr userDrawn="1"/>
          </p:nvSpPr>
          <p:spPr>
            <a:xfrm>
              <a:off x="4353504" y="3924886"/>
              <a:ext cx="52121" cy="160477"/>
            </a:xfrm>
            <a:custGeom>
              <a:avLst/>
              <a:gdLst/>
              <a:ahLst/>
              <a:cxnLst/>
              <a:rect l="l" t="t" r="r" b="b"/>
              <a:pathLst>
                <a:path w="52121" h="160477">
                  <a:moveTo>
                    <a:pt x="26061" y="0"/>
                  </a:moveTo>
                  <a:cubicBezTo>
                    <a:pt x="31547" y="0"/>
                    <a:pt x="34290" y="3581"/>
                    <a:pt x="34290" y="10744"/>
                  </a:cubicBezTo>
                  <a:lnTo>
                    <a:pt x="34290" y="37490"/>
                  </a:lnTo>
                  <a:lnTo>
                    <a:pt x="45035" y="37490"/>
                  </a:lnTo>
                  <a:cubicBezTo>
                    <a:pt x="47473" y="37490"/>
                    <a:pt x="49264" y="38214"/>
                    <a:pt x="50407" y="39662"/>
                  </a:cubicBezTo>
                  <a:cubicBezTo>
                    <a:pt x="51550" y="41109"/>
                    <a:pt x="52121" y="42672"/>
                    <a:pt x="52121" y="44348"/>
                  </a:cubicBezTo>
                  <a:cubicBezTo>
                    <a:pt x="52121" y="46024"/>
                    <a:pt x="51550" y="47586"/>
                    <a:pt x="50407" y="49034"/>
                  </a:cubicBezTo>
                  <a:cubicBezTo>
                    <a:pt x="49264" y="50482"/>
                    <a:pt x="47473" y="51206"/>
                    <a:pt x="45035" y="51206"/>
                  </a:cubicBezTo>
                  <a:lnTo>
                    <a:pt x="34290" y="51206"/>
                  </a:lnTo>
                  <a:lnTo>
                    <a:pt x="34290" y="149961"/>
                  </a:lnTo>
                  <a:cubicBezTo>
                    <a:pt x="34290" y="156972"/>
                    <a:pt x="31547" y="160477"/>
                    <a:pt x="26061" y="160477"/>
                  </a:cubicBezTo>
                  <a:cubicBezTo>
                    <a:pt x="20574" y="160477"/>
                    <a:pt x="17831" y="156972"/>
                    <a:pt x="17831" y="149961"/>
                  </a:cubicBezTo>
                  <a:lnTo>
                    <a:pt x="17831" y="51206"/>
                  </a:lnTo>
                  <a:lnTo>
                    <a:pt x="7087" y="51206"/>
                  </a:lnTo>
                  <a:cubicBezTo>
                    <a:pt x="4649" y="51206"/>
                    <a:pt x="2858" y="50482"/>
                    <a:pt x="1715" y="49034"/>
                  </a:cubicBezTo>
                  <a:cubicBezTo>
                    <a:pt x="572" y="47586"/>
                    <a:pt x="0" y="46024"/>
                    <a:pt x="0" y="44348"/>
                  </a:cubicBezTo>
                  <a:cubicBezTo>
                    <a:pt x="0" y="42672"/>
                    <a:pt x="572" y="41109"/>
                    <a:pt x="1715" y="39662"/>
                  </a:cubicBezTo>
                  <a:cubicBezTo>
                    <a:pt x="2858" y="38214"/>
                    <a:pt x="4649" y="37490"/>
                    <a:pt x="7087" y="37490"/>
                  </a:cubicBezTo>
                  <a:lnTo>
                    <a:pt x="17831" y="37490"/>
                  </a:lnTo>
                  <a:lnTo>
                    <a:pt x="17831" y="10744"/>
                  </a:lnTo>
                  <a:cubicBezTo>
                    <a:pt x="17831" y="3581"/>
                    <a:pt x="20574" y="0"/>
                    <a:pt x="260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16A06EE-D723-1743-B5D9-9E9C8E86883A}"/>
                </a:ext>
              </a:extLst>
            </p:cNvPr>
            <p:cNvSpPr/>
            <p:nvPr userDrawn="1"/>
          </p:nvSpPr>
          <p:spPr>
            <a:xfrm>
              <a:off x="6868104" y="3924886"/>
              <a:ext cx="52121" cy="160477"/>
            </a:xfrm>
            <a:custGeom>
              <a:avLst/>
              <a:gdLst/>
              <a:ahLst/>
              <a:cxnLst/>
              <a:rect l="l" t="t" r="r" b="b"/>
              <a:pathLst>
                <a:path w="52121" h="160477">
                  <a:moveTo>
                    <a:pt x="26060" y="0"/>
                  </a:moveTo>
                  <a:cubicBezTo>
                    <a:pt x="31547" y="0"/>
                    <a:pt x="34290" y="3581"/>
                    <a:pt x="34290" y="10744"/>
                  </a:cubicBezTo>
                  <a:lnTo>
                    <a:pt x="34290" y="37490"/>
                  </a:lnTo>
                  <a:lnTo>
                    <a:pt x="45034" y="37490"/>
                  </a:lnTo>
                  <a:cubicBezTo>
                    <a:pt x="47472" y="37490"/>
                    <a:pt x="49263" y="38214"/>
                    <a:pt x="50406" y="39662"/>
                  </a:cubicBezTo>
                  <a:cubicBezTo>
                    <a:pt x="51549" y="41109"/>
                    <a:pt x="52121" y="42672"/>
                    <a:pt x="52121" y="44348"/>
                  </a:cubicBezTo>
                  <a:cubicBezTo>
                    <a:pt x="52121" y="46024"/>
                    <a:pt x="51549" y="47586"/>
                    <a:pt x="50406" y="49034"/>
                  </a:cubicBezTo>
                  <a:cubicBezTo>
                    <a:pt x="49263" y="50482"/>
                    <a:pt x="47472" y="51206"/>
                    <a:pt x="45034" y="51206"/>
                  </a:cubicBezTo>
                  <a:lnTo>
                    <a:pt x="34290" y="51206"/>
                  </a:lnTo>
                  <a:lnTo>
                    <a:pt x="34290" y="149961"/>
                  </a:lnTo>
                  <a:cubicBezTo>
                    <a:pt x="34290" y="156972"/>
                    <a:pt x="31547" y="160477"/>
                    <a:pt x="26060" y="160477"/>
                  </a:cubicBezTo>
                  <a:cubicBezTo>
                    <a:pt x="20574" y="160477"/>
                    <a:pt x="17831" y="156972"/>
                    <a:pt x="17831" y="149961"/>
                  </a:cubicBezTo>
                  <a:lnTo>
                    <a:pt x="17831" y="51206"/>
                  </a:lnTo>
                  <a:lnTo>
                    <a:pt x="7087" y="51206"/>
                  </a:lnTo>
                  <a:cubicBezTo>
                    <a:pt x="4648" y="51206"/>
                    <a:pt x="2857" y="50482"/>
                    <a:pt x="1714" y="49034"/>
                  </a:cubicBezTo>
                  <a:cubicBezTo>
                    <a:pt x="571" y="47586"/>
                    <a:pt x="0" y="46024"/>
                    <a:pt x="0" y="44348"/>
                  </a:cubicBezTo>
                  <a:cubicBezTo>
                    <a:pt x="0" y="42672"/>
                    <a:pt x="571" y="41109"/>
                    <a:pt x="1714" y="39662"/>
                  </a:cubicBezTo>
                  <a:cubicBezTo>
                    <a:pt x="2857" y="38214"/>
                    <a:pt x="4648" y="37490"/>
                    <a:pt x="7087" y="37490"/>
                  </a:cubicBezTo>
                  <a:lnTo>
                    <a:pt x="17831" y="37490"/>
                  </a:lnTo>
                  <a:lnTo>
                    <a:pt x="17831" y="10744"/>
                  </a:lnTo>
                  <a:cubicBezTo>
                    <a:pt x="17831" y="3581"/>
                    <a:pt x="20574" y="0"/>
                    <a:pt x="260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D9FFB965-869E-6E4F-8F37-4B23485896F7}"/>
                </a:ext>
              </a:extLst>
            </p:cNvPr>
            <p:cNvSpPr/>
            <p:nvPr userDrawn="1"/>
          </p:nvSpPr>
          <p:spPr>
            <a:xfrm>
              <a:off x="4167194" y="3961004"/>
              <a:ext cx="16460" cy="124359"/>
            </a:xfrm>
            <a:custGeom>
              <a:avLst/>
              <a:gdLst/>
              <a:ahLst/>
              <a:cxnLst/>
              <a:rect l="l" t="t" r="r" b="b"/>
              <a:pathLst>
                <a:path w="16460" h="124359">
                  <a:moveTo>
                    <a:pt x="8230" y="0"/>
                  </a:moveTo>
                  <a:cubicBezTo>
                    <a:pt x="13716" y="0"/>
                    <a:pt x="16459" y="3506"/>
                    <a:pt x="16460" y="10516"/>
                  </a:cubicBezTo>
                  <a:lnTo>
                    <a:pt x="16460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5823D39-208F-F64F-9781-4779D1363D32}"/>
                </a:ext>
              </a:extLst>
            </p:cNvPr>
            <p:cNvSpPr/>
            <p:nvPr userDrawn="1"/>
          </p:nvSpPr>
          <p:spPr>
            <a:xfrm>
              <a:off x="4205448" y="3961004"/>
              <a:ext cx="88697" cy="124359"/>
            </a:xfrm>
            <a:custGeom>
              <a:avLst/>
              <a:gdLst/>
              <a:ahLst/>
              <a:cxnLst/>
              <a:rect l="l" t="t" r="r" b="b"/>
              <a:pathLst>
                <a:path w="88697" h="124359">
                  <a:moveTo>
                    <a:pt x="42519" y="0"/>
                  </a:moveTo>
                  <a:cubicBezTo>
                    <a:pt x="48158" y="0"/>
                    <a:pt x="53606" y="534"/>
                    <a:pt x="58864" y="1601"/>
                  </a:cubicBezTo>
                  <a:cubicBezTo>
                    <a:pt x="64122" y="2667"/>
                    <a:pt x="68732" y="4115"/>
                    <a:pt x="72695" y="5944"/>
                  </a:cubicBezTo>
                  <a:cubicBezTo>
                    <a:pt x="76657" y="7773"/>
                    <a:pt x="79781" y="9792"/>
                    <a:pt x="82067" y="12002"/>
                  </a:cubicBezTo>
                  <a:cubicBezTo>
                    <a:pt x="84353" y="14212"/>
                    <a:pt x="85496" y="16460"/>
                    <a:pt x="85496" y="18746"/>
                  </a:cubicBezTo>
                  <a:cubicBezTo>
                    <a:pt x="85496" y="21032"/>
                    <a:pt x="84887" y="22937"/>
                    <a:pt x="83667" y="24461"/>
                  </a:cubicBezTo>
                  <a:cubicBezTo>
                    <a:pt x="82448" y="25985"/>
                    <a:pt x="80315" y="26747"/>
                    <a:pt x="77267" y="26747"/>
                  </a:cubicBezTo>
                  <a:cubicBezTo>
                    <a:pt x="75590" y="26747"/>
                    <a:pt x="72695" y="25299"/>
                    <a:pt x="68580" y="22403"/>
                  </a:cubicBezTo>
                  <a:cubicBezTo>
                    <a:pt x="64770" y="19660"/>
                    <a:pt x="61150" y="17526"/>
                    <a:pt x="57721" y="16002"/>
                  </a:cubicBezTo>
                  <a:cubicBezTo>
                    <a:pt x="54292" y="14478"/>
                    <a:pt x="50368" y="13716"/>
                    <a:pt x="45948" y="13716"/>
                  </a:cubicBezTo>
                  <a:cubicBezTo>
                    <a:pt x="39700" y="13716"/>
                    <a:pt x="34175" y="15202"/>
                    <a:pt x="29375" y="18174"/>
                  </a:cubicBezTo>
                  <a:cubicBezTo>
                    <a:pt x="24574" y="21146"/>
                    <a:pt x="22174" y="25375"/>
                    <a:pt x="22174" y="30861"/>
                  </a:cubicBezTo>
                  <a:cubicBezTo>
                    <a:pt x="22174" y="33909"/>
                    <a:pt x="23088" y="36691"/>
                    <a:pt x="24917" y="39205"/>
                  </a:cubicBezTo>
                  <a:cubicBezTo>
                    <a:pt x="26746" y="41720"/>
                    <a:pt x="29565" y="43739"/>
                    <a:pt x="33375" y="45263"/>
                  </a:cubicBezTo>
                  <a:lnTo>
                    <a:pt x="58293" y="55322"/>
                  </a:lnTo>
                  <a:cubicBezTo>
                    <a:pt x="68046" y="59284"/>
                    <a:pt x="75552" y="63742"/>
                    <a:pt x="80810" y="68695"/>
                  </a:cubicBezTo>
                  <a:cubicBezTo>
                    <a:pt x="86068" y="73648"/>
                    <a:pt x="88697" y="80468"/>
                    <a:pt x="88697" y="89154"/>
                  </a:cubicBezTo>
                  <a:cubicBezTo>
                    <a:pt x="88697" y="99670"/>
                    <a:pt x="84467" y="108166"/>
                    <a:pt x="76009" y="114643"/>
                  </a:cubicBezTo>
                  <a:cubicBezTo>
                    <a:pt x="67551" y="121120"/>
                    <a:pt x="56845" y="124359"/>
                    <a:pt x="43891" y="124359"/>
                  </a:cubicBezTo>
                  <a:cubicBezTo>
                    <a:pt x="37643" y="124359"/>
                    <a:pt x="31813" y="123559"/>
                    <a:pt x="26403" y="121958"/>
                  </a:cubicBezTo>
                  <a:cubicBezTo>
                    <a:pt x="20993" y="120358"/>
                    <a:pt x="16307" y="118339"/>
                    <a:pt x="12344" y="115901"/>
                  </a:cubicBezTo>
                  <a:cubicBezTo>
                    <a:pt x="8382" y="113462"/>
                    <a:pt x="5334" y="110909"/>
                    <a:pt x="3200" y="108242"/>
                  </a:cubicBezTo>
                  <a:cubicBezTo>
                    <a:pt x="1067" y="105575"/>
                    <a:pt x="0" y="103251"/>
                    <a:pt x="0" y="101270"/>
                  </a:cubicBezTo>
                  <a:cubicBezTo>
                    <a:pt x="0" y="99899"/>
                    <a:pt x="800" y="98222"/>
                    <a:pt x="2400" y="96241"/>
                  </a:cubicBezTo>
                  <a:cubicBezTo>
                    <a:pt x="4000" y="94260"/>
                    <a:pt x="5791" y="93269"/>
                    <a:pt x="7772" y="93269"/>
                  </a:cubicBezTo>
                  <a:cubicBezTo>
                    <a:pt x="9753" y="93269"/>
                    <a:pt x="12878" y="95098"/>
                    <a:pt x="17145" y="98756"/>
                  </a:cubicBezTo>
                  <a:cubicBezTo>
                    <a:pt x="21412" y="102413"/>
                    <a:pt x="25565" y="105309"/>
                    <a:pt x="29603" y="107442"/>
                  </a:cubicBezTo>
                  <a:cubicBezTo>
                    <a:pt x="33642" y="109576"/>
                    <a:pt x="38633" y="110643"/>
                    <a:pt x="44577" y="110643"/>
                  </a:cubicBezTo>
                  <a:cubicBezTo>
                    <a:pt x="52349" y="110643"/>
                    <a:pt x="58674" y="108623"/>
                    <a:pt x="63551" y="104585"/>
                  </a:cubicBezTo>
                  <a:cubicBezTo>
                    <a:pt x="68427" y="100546"/>
                    <a:pt x="70866" y="95631"/>
                    <a:pt x="70866" y="89840"/>
                  </a:cubicBezTo>
                  <a:cubicBezTo>
                    <a:pt x="70866" y="84963"/>
                    <a:pt x="69418" y="81191"/>
                    <a:pt x="66522" y="78524"/>
                  </a:cubicBezTo>
                  <a:cubicBezTo>
                    <a:pt x="63627" y="75857"/>
                    <a:pt x="59436" y="73381"/>
                    <a:pt x="53949" y="71095"/>
                  </a:cubicBezTo>
                  <a:lnTo>
                    <a:pt x="25603" y="59436"/>
                  </a:lnTo>
                  <a:cubicBezTo>
                    <a:pt x="18745" y="56693"/>
                    <a:pt x="13487" y="53188"/>
                    <a:pt x="9830" y="48921"/>
                  </a:cubicBezTo>
                  <a:cubicBezTo>
                    <a:pt x="6172" y="44654"/>
                    <a:pt x="4343" y="39015"/>
                    <a:pt x="4343" y="32004"/>
                  </a:cubicBezTo>
                  <a:cubicBezTo>
                    <a:pt x="4343" y="27280"/>
                    <a:pt x="5410" y="22898"/>
                    <a:pt x="7544" y="18860"/>
                  </a:cubicBezTo>
                  <a:cubicBezTo>
                    <a:pt x="9677" y="14821"/>
                    <a:pt x="12611" y="11392"/>
                    <a:pt x="16345" y="8573"/>
                  </a:cubicBezTo>
                  <a:cubicBezTo>
                    <a:pt x="20078" y="5753"/>
                    <a:pt x="24231" y="3620"/>
                    <a:pt x="28803" y="2172"/>
                  </a:cubicBezTo>
                  <a:cubicBezTo>
                    <a:pt x="33375" y="724"/>
                    <a:pt x="37947" y="0"/>
                    <a:pt x="425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FD702E65-6660-A345-8DEE-D8D4C2815364}"/>
                </a:ext>
              </a:extLst>
            </p:cNvPr>
            <p:cNvSpPr/>
            <p:nvPr userDrawn="1"/>
          </p:nvSpPr>
          <p:spPr>
            <a:xfrm>
              <a:off x="4319594" y="3961004"/>
              <a:ext cx="16460" cy="124359"/>
            </a:xfrm>
            <a:custGeom>
              <a:avLst/>
              <a:gdLst/>
              <a:ahLst/>
              <a:cxnLst/>
              <a:rect l="l" t="t" r="r" b="b"/>
              <a:pathLst>
                <a:path w="16460" h="124359">
                  <a:moveTo>
                    <a:pt x="8230" y="0"/>
                  </a:moveTo>
                  <a:cubicBezTo>
                    <a:pt x="13716" y="0"/>
                    <a:pt x="16460" y="3506"/>
                    <a:pt x="16460" y="10516"/>
                  </a:cubicBezTo>
                  <a:lnTo>
                    <a:pt x="16460" y="113843"/>
                  </a:lnTo>
                  <a:cubicBezTo>
                    <a:pt x="16460" y="120854"/>
                    <a:pt x="13716" y="124359"/>
                    <a:pt x="8230" y="124359"/>
                  </a:cubicBezTo>
                  <a:cubicBezTo>
                    <a:pt x="2744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4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D64A776A-2A3E-4C43-86F0-8F1BED081FAF}"/>
                </a:ext>
              </a:extLst>
            </p:cNvPr>
            <p:cNvSpPr/>
            <p:nvPr userDrawn="1"/>
          </p:nvSpPr>
          <p:spPr>
            <a:xfrm>
              <a:off x="4467804" y="3961004"/>
              <a:ext cx="166421" cy="124359"/>
            </a:xfrm>
            <a:custGeom>
              <a:avLst/>
              <a:gdLst/>
              <a:ahLst/>
              <a:cxnLst/>
              <a:rect l="l" t="t" r="r" b="b"/>
              <a:pathLst>
                <a:path w="166421" h="124359">
                  <a:moveTo>
                    <a:pt x="7773" y="0"/>
                  </a:moveTo>
                  <a:cubicBezTo>
                    <a:pt x="12192" y="0"/>
                    <a:pt x="15240" y="2515"/>
                    <a:pt x="16917" y="7544"/>
                  </a:cubicBezTo>
                  <a:lnTo>
                    <a:pt x="45263" y="97841"/>
                  </a:lnTo>
                  <a:lnTo>
                    <a:pt x="45720" y="97841"/>
                  </a:lnTo>
                  <a:lnTo>
                    <a:pt x="73838" y="7544"/>
                  </a:lnTo>
                  <a:cubicBezTo>
                    <a:pt x="75515" y="2515"/>
                    <a:pt x="78639" y="0"/>
                    <a:pt x="83211" y="0"/>
                  </a:cubicBezTo>
                  <a:cubicBezTo>
                    <a:pt x="87935" y="0"/>
                    <a:pt x="91059" y="2515"/>
                    <a:pt x="92583" y="7544"/>
                  </a:cubicBezTo>
                  <a:lnTo>
                    <a:pt x="120701" y="97841"/>
                  </a:lnTo>
                  <a:lnTo>
                    <a:pt x="121158" y="97841"/>
                  </a:lnTo>
                  <a:lnTo>
                    <a:pt x="149505" y="7544"/>
                  </a:lnTo>
                  <a:cubicBezTo>
                    <a:pt x="151181" y="2515"/>
                    <a:pt x="154229" y="0"/>
                    <a:pt x="158649" y="0"/>
                  </a:cubicBezTo>
                  <a:cubicBezTo>
                    <a:pt x="160935" y="0"/>
                    <a:pt x="162802" y="724"/>
                    <a:pt x="164249" y="2172"/>
                  </a:cubicBezTo>
                  <a:cubicBezTo>
                    <a:pt x="165697" y="3620"/>
                    <a:pt x="166421" y="5411"/>
                    <a:pt x="166421" y="7544"/>
                  </a:cubicBezTo>
                  <a:cubicBezTo>
                    <a:pt x="166421" y="8611"/>
                    <a:pt x="165964" y="10668"/>
                    <a:pt x="165050" y="13716"/>
                  </a:cubicBezTo>
                  <a:lnTo>
                    <a:pt x="130302" y="117044"/>
                  </a:lnTo>
                  <a:cubicBezTo>
                    <a:pt x="129388" y="119939"/>
                    <a:pt x="128054" y="121882"/>
                    <a:pt x="126302" y="122873"/>
                  </a:cubicBezTo>
                  <a:cubicBezTo>
                    <a:pt x="124549" y="123863"/>
                    <a:pt x="122835" y="124359"/>
                    <a:pt x="121158" y="124359"/>
                  </a:cubicBezTo>
                  <a:cubicBezTo>
                    <a:pt x="118872" y="124359"/>
                    <a:pt x="116929" y="123597"/>
                    <a:pt x="115329" y="122073"/>
                  </a:cubicBezTo>
                  <a:cubicBezTo>
                    <a:pt x="113729" y="120549"/>
                    <a:pt x="112319" y="117882"/>
                    <a:pt x="111100" y="114072"/>
                  </a:cubicBezTo>
                  <a:lnTo>
                    <a:pt x="83439" y="25604"/>
                  </a:lnTo>
                  <a:lnTo>
                    <a:pt x="82982" y="25604"/>
                  </a:lnTo>
                  <a:lnTo>
                    <a:pt x="54407" y="117044"/>
                  </a:lnTo>
                  <a:cubicBezTo>
                    <a:pt x="53645" y="119634"/>
                    <a:pt x="52426" y="121501"/>
                    <a:pt x="50750" y="122644"/>
                  </a:cubicBezTo>
                  <a:cubicBezTo>
                    <a:pt x="49073" y="123787"/>
                    <a:pt x="47244" y="124359"/>
                    <a:pt x="45263" y="124359"/>
                  </a:cubicBezTo>
                  <a:cubicBezTo>
                    <a:pt x="43739" y="124359"/>
                    <a:pt x="42025" y="123711"/>
                    <a:pt x="40120" y="122416"/>
                  </a:cubicBezTo>
                  <a:cubicBezTo>
                    <a:pt x="38215" y="121120"/>
                    <a:pt x="36881" y="119330"/>
                    <a:pt x="36119" y="117044"/>
                  </a:cubicBezTo>
                  <a:lnTo>
                    <a:pt x="1372" y="13716"/>
                  </a:lnTo>
                  <a:cubicBezTo>
                    <a:pt x="458" y="10668"/>
                    <a:pt x="0" y="8611"/>
                    <a:pt x="0" y="7544"/>
                  </a:cubicBezTo>
                  <a:cubicBezTo>
                    <a:pt x="0" y="5411"/>
                    <a:pt x="724" y="3620"/>
                    <a:pt x="2172" y="2172"/>
                  </a:cubicBezTo>
                  <a:cubicBezTo>
                    <a:pt x="3620" y="724"/>
                    <a:pt x="5487" y="0"/>
                    <a:pt x="77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0D85388-7900-1E4D-A6D9-F9DDEB79B1B5}"/>
                </a:ext>
              </a:extLst>
            </p:cNvPr>
            <p:cNvSpPr/>
            <p:nvPr userDrawn="1"/>
          </p:nvSpPr>
          <p:spPr>
            <a:xfrm>
              <a:off x="4639254" y="3961004"/>
              <a:ext cx="166421" cy="124359"/>
            </a:xfrm>
            <a:custGeom>
              <a:avLst/>
              <a:gdLst/>
              <a:ahLst/>
              <a:cxnLst/>
              <a:rect l="l" t="t" r="r" b="b"/>
              <a:pathLst>
                <a:path w="166421" h="124359">
                  <a:moveTo>
                    <a:pt x="7773" y="0"/>
                  </a:moveTo>
                  <a:cubicBezTo>
                    <a:pt x="12192" y="0"/>
                    <a:pt x="15240" y="2515"/>
                    <a:pt x="16917" y="7544"/>
                  </a:cubicBezTo>
                  <a:lnTo>
                    <a:pt x="45263" y="97841"/>
                  </a:lnTo>
                  <a:lnTo>
                    <a:pt x="45720" y="97841"/>
                  </a:lnTo>
                  <a:lnTo>
                    <a:pt x="73838" y="7544"/>
                  </a:lnTo>
                  <a:cubicBezTo>
                    <a:pt x="75515" y="2515"/>
                    <a:pt x="78639" y="0"/>
                    <a:pt x="83211" y="0"/>
                  </a:cubicBezTo>
                  <a:cubicBezTo>
                    <a:pt x="87935" y="0"/>
                    <a:pt x="91059" y="2515"/>
                    <a:pt x="92583" y="7544"/>
                  </a:cubicBezTo>
                  <a:lnTo>
                    <a:pt x="120701" y="97841"/>
                  </a:lnTo>
                  <a:lnTo>
                    <a:pt x="121158" y="97841"/>
                  </a:lnTo>
                  <a:lnTo>
                    <a:pt x="149505" y="7544"/>
                  </a:lnTo>
                  <a:cubicBezTo>
                    <a:pt x="151181" y="2515"/>
                    <a:pt x="154229" y="0"/>
                    <a:pt x="158649" y="0"/>
                  </a:cubicBezTo>
                  <a:cubicBezTo>
                    <a:pt x="160935" y="0"/>
                    <a:pt x="162802" y="724"/>
                    <a:pt x="164249" y="2172"/>
                  </a:cubicBezTo>
                  <a:cubicBezTo>
                    <a:pt x="165697" y="3620"/>
                    <a:pt x="166421" y="5411"/>
                    <a:pt x="166421" y="7544"/>
                  </a:cubicBezTo>
                  <a:cubicBezTo>
                    <a:pt x="166421" y="8611"/>
                    <a:pt x="165964" y="10668"/>
                    <a:pt x="165050" y="13716"/>
                  </a:cubicBezTo>
                  <a:lnTo>
                    <a:pt x="130302" y="117044"/>
                  </a:lnTo>
                  <a:cubicBezTo>
                    <a:pt x="129388" y="119939"/>
                    <a:pt x="128054" y="121882"/>
                    <a:pt x="126302" y="122873"/>
                  </a:cubicBezTo>
                  <a:cubicBezTo>
                    <a:pt x="124549" y="123863"/>
                    <a:pt x="122835" y="124359"/>
                    <a:pt x="121158" y="124359"/>
                  </a:cubicBezTo>
                  <a:cubicBezTo>
                    <a:pt x="118872" y="124359"/>
                    <a:pt x="116929" y="123597"/>
                    <a:pt x="115329" y="122073"/>
                  </a:cubicBezTo>
                  <a:cubicBezTo>
                    <a:pt x="113729" y="120549"/>
                    <a:pt x="112319" y="117882"/>
                    <a:pt x="111100" y="114072"/>
                  </a:cubicBezTo>
                  <a:lnTo>
                    <a:pt x="83439" y="25604"/>
                  </a:lnTo>
                  <a:lnTo>
                    <a:pt x="82982" y="25604"/>
                  </a:lnTo>
                  <a:lnTo>
                    <a:pt x="54407" y="117044"/>
                  </a:lnTo>
                  <a:cubicBezTo>
                    <a:pt x="53645" y="119634"/>
                    <a:pt x="52426" y="121501"/>
                    <a:pt x="50750" y="122644"/>
                  </a:cubicBezTo>
                  <a:cubicBezTo>
                    <a:pt x="49073" y="123787"/>
                    <a:pt x="47244" y="124359"/>
                    <a:pt x="45263" y="124359"/>
                  </a:cubicBezTo>
                  <a:cubicBezTo>
                    <a:pt x="43739" y="124359"/>
                    <a:pt x="42025" y="123711"/>
                    <a:pt x="40120" y="122416"/>
                  </a:cubicBezTo>
                  <a:cubicBezTo>
                    <a:pt x="38215" y="121120"/>
                    <a:pt x="36881" y="119330"/>
                    <a:pt x="36119" y="117044"/>
                  </a:cubicBezTo>
                  <a:lnTo>
                    <a:pt x="1372" y="13716"/>
                  </a:lnTo>
                  <a:cubicBezTo>
                    <a:pt x="458" y="10668"/>
                    <a:pt x="0" y="8611"/>
                    <a:pt x="0" y="7544"/>
                  </a:cubicBezTo>
                  <a:cubicBezTo>
                    <a:pt x="0" y="5411"/>
                    <a:pt x="724" y="3620"/>
                    <a:pt x="2172" y="2172"/>
                  </a:cubicBezTo>
                  <a:cubicBezTo>
                    <a:pt x="3620" y="724"/>
                    <a:pt x="5487" y="0"/>
                    <a:pt x="77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57677BD2-3B50-2D4C-BDEE-31C107A8A772}"/>
                </a:ext>
              </a:extLst>
            </p:cNvPr>
            <p:cNvSpPr/>
            <p:nvPr userDrawn="1"/>
          </p:nvSpPr>
          <p:spPr>
            <a:xfrm>
              <a:off x="4810704" y="3961004"/>
              <a:ext cx="166421" cy="124359"/>
            </a:xfrm>
            <a:custGeom>
              <a:avLst/>
              <a:gdLst/>
              <a:ahLst/>
              <a:cxnLst/>
              <a:rect l="l" t="t" r="r" b="b"/>
              <a:pathLst>
                <a:path w="166421" h="124359">
                  <a:moveTo>
                    <a:pt x="7773" y="0"/>
                  </a:moveTo>
                  <a:cubicBezTo>
                    <a:pt x="12192" y="0"/>
                    <a:pt x="15240" y="2515"/>
                    <a:pt x="16917" y="7544"/>
                  </a:cubicBezTo>
                  <a:lnTo>
                    <a:pt x="45263" y="97841"/>
                  </a:lnTo>
                  <a:lnTo>
                    <a:pt x="45720" y="97841"/>
                  </a:lnTo>
                  <a:lnTo>
                    <a:pt x="73838" y="7544"/>
                  </a:lnTo>
                  <a:cubicBezTo>
                    <a:pt x="75514" y="2515"/>
                    <a:pt x="78639" y="0"/>
                    <a:pt x="83211" y="0"/>
                  </a:cubicBezTo>
                  <a:cubicBezTo>
                    <a:pt x="87935" y="0"/>
                    <a:pt x="91059" y="2515"/>
                    <a:pt x="92583" y="7544"/>
                  </a:cubicBezTo>
                  <a:lnTo>
                    <a:pt x="120701" y="97841"/>
                  </a:lnTo>
                  <a:lnTo>
                    <a:pt x="121158" y="97841"/>
                  </a:lnTo>
                  <a:lnTo>
                    <a:pt x="149505" y="7544"/>
                  </a:lnTo>
                  <a:cubicBezTo>
                    <a:pt x="151181" y="2515"/>
                    <a:pt x="154229" y="0"/>
                    <a:pt x="158649" y="0"/>
                  </a:cubicBezTo>
                  <a:cubicBezTo>
                    <a:pt x="160935" y="0"/>
                    <a:pt x="162802" y="724"/>
                    <a:pt x="164249" y="2172"/>
                  </a:cubicBezTo>
                  <a:cubicBezTo>
                    <a:pt x="165697" y="3620"/>
                    <a:pt x="166421" y="5411"/>
                    <a:pt x="166421" y="7544"/>
                  </a:cubicBezTo>
                  <a:cubicBezTo>
                    <a:pt x="166421" y="8611"/>
                    <a:pt x="165964" y="10668"/>
                    <a:pt x="165050" y="13716"/>
                  </a:cubicBezTo>
                  <a:lnTo>
                    <a:pt x="130302" y="117044"/>
                  </a:lnTo>
                  <a:cubicBezTo>
                    <a:pt x="129388" y="119939"/>
                    <a:pt x="128054" y="121882"/>
                    <a:pt x="126302" y="122873"/>
                  </a:cubicBezTo>
                  <a:cubicBezTo>
                    <a:pt x="124549" y="123863"/>
                    <a:pt x="122835" y="124359"/>
                    <a:pt x="121158" y="124359"/>
                  </a:cubicBezTo>
                  <a:cubicBezTo>
                    <a:pt x="118872" y="124359"/>
                    <a:pt x="116929" y="123597"/>
                    <a:pt x="115329" y="122073"/>
                  </a:cubicBezTo>
                  <a:cubicBezTo>
                    <a:pt x="113729" y="120549"/>
                    <a:pt x="112319" y="117882"/>
                    <a:pt x="111100" y="114072"/>
                  </a:cubicBezTo>
                  <a:lnTo>
                    <a:pt x="83439" y="25604"/>
                  </a:lnTo>
                  <a:lnTo>
                    <a:pt x="82982" y="25604"/>
                  </a:lnTo>
                  <a:lnTo>
                    <a:pt x="54407" y="117044"/>
                  </a:lnTo>
                  <a:cubicBezTo>
                    <a:pt x="53645" y="119634"/>
                    <a:pt x="52426" y="121501"/>
                    <a:pt x="50750" y="122644"/>
                  </a:cubicBezTo>
                  <a:cubicBezTo>
                    <a:pt x="49073" y="123787"/>
                    <a:pt x="47244" y="124359"/>
                    <a:pt x="45263" y="124359"/>
                  </a:cubicBezTo>
                  <a:cubicBezTo>
                    <a:pt x="43739" y="124359"/>
                    <a:pt x="42025" y="123711"/>
                    <a:pt x="40120" y="122416"/>
                  </a:cubicBezTo>
                  <a:cubicBezTo>
                    <a:pt x="38215" y="121120"/>
                    <a:pt x="36881" y="119330"/>
                    <a:pt x="36119" y="117044"/>
                  </a:cubicBezTo>
                  <a:lnTo>
                    <a:pt x="1372" y="13716"/>
                  </a:lnTo>
                  <a:cubicBezTo>
                    <a:pt x="457" y="10668"/>
                    <a:pt x="0" y="8611"/>
                    <a:pt x="0" y="7544"/>
                  </a:cubicBezTo>
                  <a:cubicBezTo>
                    <a:pt x="0" y="5411"/>
                    <a:pt x="724" y="3620"/>
                    <a:pt x="2172" y="2172"/>
                  </a:cubicBezTo>
                  <a:cubicBezTo>
                    <a:pt x="3620" y="724"/>
                    <a:pt x="5487" y="0"/>
                    <a:pt x="77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A699A04-688D-7B4A-B140-D3EF4C0619B1}"/>
                </a:ext>
              </a:extLst>
            </p:cNvPr>
            <p:cNvSpPr/>
            <p:nvPr userDrawn="1"/>
          </p:nvSpPr>
          <p:spPr>
            <a:xfrm>
              <a:off x="5043495" y="3961004"/>
              <a:ext cx="16459" cy="172365"/>
            </a:xfrm>
            <a:custGeom>
              <a:avLst/>
              <a:gdLst/>
              <a:ahLst/>
              <a:cxnLst/>
              <a:rect l="l" t="t" r="r" b="b"/>
              <a:pathLst>
                <a:path w="16459" h="172365">
                  <a:moveTo>
                    <a:pt x="8230" y="0"/>
                  </a:moveTo>
                  <a:cubicBezTo>
                    <a:pt x="13716" y="0"/>
                    <a:pt x="16459" y="3582"/>
                    <a:pt x="16459" y="10745"/>
                  </a:cubicBezTo>
                  <a:lnTo>
                    <a:pt x="16459" y="161849"/>
                  </a:lnTo>
                  <a:cubicBezTo>
                    <a:pt x="16459" y="168860"/>
                    <a:pt x="13716" y="172365"/>
                    <a:pt x="8230" y="172365"/>
                  </a:cubicBezTo>
                  <a:cubicBezTo>
                    <a:pt x="2744" y="172365"/>
                    <a:pt x="0" y="168860"/>
                    <a:pt x="0" y="161849"/>
                  </a:cubicBezTo>
                  <a:lnTo>
                    <a:pt x="0" y="10745"/>
                  </a:lnTo>
                  <a:cubicBezTo>
                    <a:pt x="0" y="3582"/>
                    <a:pt x="2744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4D1736-A99E-2648-9AD0-D4405B655647}"/>
                </a:ext>
              </a:extLst>
            </p:cNvPr>
            <p:cNvSpPr/>
            <p:nvPr userDrawn="1"/>
          </p:nvSpPr>
          <p:spPr>
            <a:xfrm>
              <a:off x="5091120" y="3961004"/>
              <a:ext cx="92355" cy="124359"/>
            </a:xfrm>
            <a:custGeom>
              <a:avLst/>
              <a:gdLst/>
              <a:ahLst/>
              <a:cxnLst/>
              <a:rect l="l" t="t" r="r" b="b"/>
              <a:pathLst>
                <a:path w="92355" h="124359">
                  <a:moveTo>
                    <a:pt x="8230" y="0"/>
                  </a:moveTo>
                  <a:cubicBezTo>
                    <a:pt x="13716" y="0"/>
                    <a:pt x="16459" y="3506"/>
                    <a:pt x="16460" y="10516"/>
                  </a:cubicBezTo>
                  <a:lnTo>
                    <a:pt x="16460" y="78867"/>
                  </a:lnTo>
                  <a:cubicBezTo>
                    <a:pt x="16459" y="89078"/>
                    <a:pt x="19088" y="96927"/>
                    <a:pt x="24346" y="102413"/>
                  </a:cubicBezTo>
                  <a:cubicBezTo>
                    <a:pt x="29604" y="107900"/>
                    <a:pt x="36881" y="110643"/>
                    <a:pt x="46178" y="110643"/>
                  </a:cubicBezTo>
                  <a:cubicBezTo>
                    <a:pt x="55626" y="110643"/>
                    <a:pt x="62941" y="107900"/>
                    <a:pt x="68123" y="102413"/>
                  </a:cubicBezTo>
                  <a:cubicBezTo>
                    <a:pt x="73305" y="96927"/>
                    <a:pt x="75895" y="89078"/>
                    <a:pt x="75895" y="78867"/>
                  </a:cubicBezTo>
                  <a:lnTo>
                    <a:pt x="75895" y="10516"/>
                  </a:lnTo>
                  <a:cubicBezTo>
                    <a:pt x="75895" y="3506"/>
                    <a:pt x="78639" y="0"/>
                    <a:pt x="84125" y="0"/>
                  </a:cubicBezTo>
                  <a:cubicBezTo>
                    <a:pt x="89611" y="0"/>
                    <a:pt x="92355" y="3506"/>
                    <a:pt x="92355" y="10516"/>
                  </a:cubicBezTo>
                  <a:lnTo>
                    <a:pt x="92355" y="82982"/>
                  </a:lnTo>
                  <a:cubicBezTo>
                    <a:pt x="92355" y="95784"/>
                    <a:pt x="88011" y="105880"/>
                    <a:pt x="79324" y="113272"/>
                  </a:cubicBezTo>
                  <a:cubicBezTo>
                    <a:pt x="70638" y="120663"/>
                    <a:pt x="59589" y="124359"/>
                    <a:pt x="46178" y="124359"/>
                  </a:cubicBezTo>
                  <a:cubicBezTo>
                    <a:pt x="32766" y="124359"/>
                    <a:pt x="21717" y="120663"/>
                    <a:pt x="13031" y="113272"/>
                  </a:cubicBezTo>
                  <a:cubicBezTo>
                    <a:pt x="4344" y="105880"/>
                    <a:pt x="0" y="95784"/>
                    <a:pt x="0" y="82982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42FFA21E-B77C-0B40-8AB5-03287E893519}"/>
                </a:ext>
              </a:extLst>
            </p:cNvPr>
            <p:cNvSpPr/>
            <p:nvPr userDrawn="1"/>
          </p:nvSpPr>
          <p:spPr>
            <a:xfrm>
              <a:off x="5214944" y="3961004"/>
              <a:ext cx="92354" cy="124359"/>
            </a:xfrm>
            <a:custGeom>
              <a:avLst/>
              <a:gdLst/>
              <a:ahLst/>
              <a:cxnLst/>
              <a:rect l="l" t="t" r="r" b="b"/>
              <a:pathLst>
                <a:path w="92354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7" y="16460"/>
                  </a:lnTo>
                  <a:cubicBezTo>
                    <a:pt x="20422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4178" y="0"/>
                    <a:pt x="59512" y="915"/>
                    <a:pt x="64694" y="2744"/>
                  </a:cubicBezTo>
                  <a:cubicBezTo>
                    <a:pt x="69875" y="4572"/>
                    <a:pt x="74524" y="7239"/>
                    <a:pt x="78639" y="10745"/>
                  </a:cubicBezTo>
                  <a:cubicBezTo>
                    <a:pt x="87783" y="18822"/>
                    <a:pt x="92354" y="29718"/>
                    <a:pt x="92354" y="43434"/>
                  </a:cubicBezTo>
                  <a:lnTo>
                    <a:pt x="92354" y="113843"/>
                  </a:lnTo>
                  <a:cubicBezTo>
                    <a:pt x="92354" y="120854"/>
                    <a:pt x="89611" y="124359"/>
                    <a:pt x="84125" y="124359"/>
                  </a:cubicBezTo>
                  <a:cubicBezTo>
                    <a:pt x="78639" y="124359"/>
                    <a:pt x="75895" y="120854"/>
                    <a:pt x="75895" y="113843"/>
                  </a:cubicBezTo>
                  <a:lnTo>
                    <a:pt x="75895" y="42977"/>
                  </a:lnTo>
                  <a:cubicBezTo>
                    <a:pt x="75895" y="34443"/>
                    <a:pt x="73228" y="27661"/>
                    <a:pt x="67894" y="22632"/>
                  </a:cubicBezTo>
                  <a:cubicBezTo>
                    <a:pt x="62560" y="17603"/>
                    <a:pt x="55321" y="15088"/>
                    <a:pt x="46177" y="15088"/>
                  </a:cubicBezTo>
                  <a:cubicBezTo>
                    <a:pt x="37948" y="15088"/>
                    <a:pt x="30937" y="17907"/>
                    <a:pt x="25146" y="23546"/>
                  </a:cubicBezTo>
                  <a:cubicBezTo>
                    <a:pt x="19355" y="29185"/>
                    <a:pt x="16459" y="36957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4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4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A39E16-1D95-A345-8972-91BAA51D929D}"/>
                </a:ext>
              </a:extLst>
            </p:cNvPr>
            <p:cNvSpPr/>
            <p:nvPr userDrawn="1"/>
          </p:nvSpPr>
          <p:spPr>
            <a:xfrm>
              <a:off x="5338770" y="3961004"/>
              <a:ext cx="16459" cy="124359"/>
            </a:xfrm>
            <a:custGeom>
              <a:avLst/>
              <a:gdLst/>
              <a:ahLst/>
              <a:cxnLst/>
              <a:rect l="l" t="t" r="r" b="b"/>
              <a:pathLst>
                <a:path w="16459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AE2D4D3-21DC-374D-9F6C-16A154067266}"/>
                </a:ext>
              </a:extLst>
            </p:cNvPr>
            <p:cNvSpPr/>
            <p:nvPr userDrawn="1"/>
          </p:nvSpPr>
          <p:spPr>
            <a:xfrm>
              <a:off x="5380223" y="3961004"/>
              <a:ext cx="104699" cy="124359"/>
            </a:xfrm>
            <a:custGeom>
              <a:avLst/>
              <a:gdLst/>
              <a:ahLst/>
              <a:cxnLst/>
              <a:rect l="l" t="t" r="r" b="b"/>
              <a:pathLst>
                <a:path w="104699" h="124359">
                  <a:moveTo>
                    <a:pt x="52349" y="0"/>
                  </a:moveTo>
                  <a:cubicBezTo>
                    <a:pt x="61036" y="0"/>
                    <a:pt x="68694" y="1753"/>
                    <a:pt x="75324" y="5258"/>
                  </a:cubicBezTo>
                  <a:cubicBezTo>
                    <a:pt x="81953" y="8763"/>
                    <a:pt x="87439" y="13450"/>
                    <a:pt x="91783" y="19317"/>
                  </a:cubicBezTo>
                  <a:cubicBezTo>
                    <a:pt x="96126" y="25184"/>
                    <a:pt x="99365" y="31814"/>
                    <a:pt x="101498" y="39205"/>
                  </a:cubicBezTo>
                  <a:cubicBezTo>
                    <a:pt x="103632" y="46597"/>
                    <a:pt x="104699" y="54255"/>
                    <a:pt x="104699" y="62180"/>
                  </a:cubicBezTo>
                  <a:cubicBezTo>
                    <a:pt x="104699" y="80163"/>
                    <a:pt x="100165" y="95022"/>
                    <a:pt x="91097" y="106757"/>
                  </a:cubicBezTo>
                  <a:cubicBezTo>
                    <a:pt x="82029" y="118491"/>
                    <a:pt x="69113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610" y="25184"/>
                    <a:pt x="13030" y="19317"/>
                  </a:cubicBezTo>
                  <a:cubicBezTo>
                    <a:pt x="17450" y="13450"/>
                    <a:pt x="22974" y="8763"/>
                    <a:pt x="29604" y="5258"/>
                  </a:cubicBezTo>
                  <a:cubicBezTo>
                    <a:pt x="36233" y="1753"/>
                    <a:pt x="43815" y="0"/>
                    <a:pt x="52349" y="0"/>
                  </a:cubicBezTo>
                  <a:close/>
                  <a:moveTo>
                    <a:pt x="52349" y="13716"/>
                  </a:moveTo>
                  <a:cubicBezTo>
                    <a:pt x="46253" y="13716"/>
                    <a:pt x="40958" y="15126"/>
                    <a:pt x="36462" y="17945"/>
                  </a:cubicBezTo>
                  <a:cubicBezTo>
                    <a:pt x="31966" y="20765"/>
                    <a:pt x="28384" y="24537"/>
                    <a:pt x="25717" y="29261"/>
                  </a:cubicBezTo>
                  <a:cubicBezTo>
                    <a:pt x="23050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0" y="90374"/>
                    <a:pt x="25717" y="95098"/>
                  </a:cubicBezTo>
                  <a:cubicBezTo>
                    <a:pt x="28384" y="99822"/>
                    <a:pt x="31966" y="103594"/>
                    <a:pt x="36462" y="106414"/>
                  </a:cubicBezTo>
                  <a:cubicBezTo>
                    <a:pt x="40958" y="109233"/>
                    <a:pt x="46253" y="110643"/>
                    <a:pt x="52349" y="110643"/>
                  </a:cubicBezTo>
                  <a:cubicBezTo>
                    <a:pt x="58445" y="110643"/>
                    <a:pt x="63741" y="109233"/>
                    <a:pt x="68237" y="106414"/>
                  </a:cubicBezTo>
                  <a:cubicBezTo>
                    <a:pt x="72733" y="103594"/>
                    <a:pt x="76314" y="99822"/>
                    <a:pt x="78981" y="95098"/>
                  </a:cubicBezTo>
                  <a:cubicBezTo>
                    <a:pt x="81648" y="90374"/>
                    <a:pt x="83629" y="85154"/>
                    <a:pt x="84925" y="79439"/>
                  </a:cubicBezTo>
                  <a:cubicBezTo>
                    <a:pt x="86220" y="73724"/>
                    <a:pt x="86868" y="67971"/>
                    <a:pt x="86868" y="62180"/>
                  </a:cubicBezTo>
                  <a:cubicBezTo>
                    <a:pt x="86868" y="56388"/>
                    <a:pt x="86220" y="50635"/>
                    <a:pt x="84925" y="44920"/>
                  </a:cubicBezTo>
                  <a:cubicBezTo>
                    <a:pt x="83629" y="39205"/>
                    <a:pt x="81648" y="33986"/>
                    <a:pt x="78981" y="29261"/>
                  </a:cubicBezTo>
                  <a:cubicBezTo>
                    <a:pt x="76314" y="24537"/>
                    <a:pt x="72733" y="20765"/>
                    <a:pt x="68237" y="17945"/>
                  </a:cubicBezTo>
                  <a:cubicBezTo>
                    <a:pt x="63741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3C13883F-0D74-B148-9BDB-C98F9A64C58A}"/>
                </a:ext>
              </a:extLst>
            </p:cNvPr>
            <p:cNvSpPr/>
            <p:nvPr userDrawn="1"/>
          </p:nvSpPr>
          <p:spPr>
            <a:xfrm>
              <a:off x="5510219" y="3961004"/>
              <a:ext cx="54636" cy="124359"/>
            </a:xfrm>
            <a:custGeom>
              <a:avLst/>
              <a:gdLst/>
              <a:ahLst/>
              <a:cxnLst/>
              <a:rect l="l" t="t" r="r" b="b"/>
              <a:pathLst>
                <a:path w="54636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21946"/>
                  </a:lnTo>
                  <a:lnTo>
                    <a:pt x="16917" y="21946"/>
                  </a:lnTo>
                  <a:cubicBezTo>
                    <a:pt x="19812" y="15240"/>
                    <a:pt x="23698" y="9906"/>
                    <a:pt x="28575" y="5944"/>
                  </a:cubicBezTo>
                  <a:cubicBezTo>
                    <a:pt x="33452" y="1982"/>
                    <a:pt x="38481" y="0"/>
                    <a:pt x="43663" y="0"/>
                  </a:cubicBezTo>
                  <a:cubicBezTo>
                    <a:pt x="47320" y="0"/>
                    <a:pt x="50063" y="839"/>
                    <a:pt x="51892" y="2515"/>
                  </a:cubicBezTo>
                  <a:cubicBezTo>
                    <a:pt x="53721" y="4191"/>
                    <a:pt x="54636" y="6325"/>
                    <a:pt x="54636" y="8916"/>
                  </a:cubicBezTo>
                  <a:cubicBezTo>
                    <a:pt x="54636" y="11202"/>
                    <a:pt x="53759" y="13031"/>
                    <a:pt x="52007" y="14402"/>
                  </a:cubicBezTo>
                  <a:cubicBezTo>
                    <a:pt x="50254" y="15774"/>
                    <a:pt x="47396" y="16917"/>
                    <a:pt x="43434" y="17831"/>
                  </a:cubicBezTo>
                  <a:cubicBezTo>
                    <a:pt x="40538" y="18441"/>
                    <a:pt x="37605" y="19469"/>
                    <a:pt x="34633" y="20917"/>
                  </a:cubicBezTo>
                  <a:cubicBezTo>
                    <a:pt x="31661" y="22365"/>
                    <a:pt x="28804" y="24499"/>
                    <a:pt x="26061" y="27318"/>
                  </a:cubicBezTo>
                  <a:cubicBezTo>
                    <a:pt x="23317" y="30137"/>
                    <a:pt x="21031" y="33795"/>
                    <a:pt x="19203" y="38291"/>
                  </a:cubicBezTo>
                  <a:cubicBezTo>
                    <a:pt x="17374" y="42787"/>
                    <a:pt x="16459" y="48235"/>
                    <a:pt x="16459" y="5463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EA27CEC1-46D5-ED43-9261-6C0F30A6B2BD}"/>
                </a:ext>
              </a:extLst>
            </p:cNvPr>
            <p:cNvSpPr/>
            <p:nvPr userDrawn="1"/>
          </p:nvSpPr>
          <p:spPr>
            <a:xfrm>
              <a:off x="5627872" y="3961004"/>
              <a:ext cx="104242" cy="124359"/>
            </a:xfrm>
            <a:custGeom>
              <a:avLst/>
              <a:gdLst/>
              <a:ahLst/>
              <a:cxnLst/>
              <a:rect l="l" t="t" r="r" b="b"/>
              <a:pathLst>
                <a:path w="104242" h="124359">
                  <a:moveTo>
                    <a:pt x="52349" y="0"/>
                  </a:moveTo>
                  <a:cubicBezTo>
                    <a:pt x="60579" y="0"/>
                    <a:pt x="67970" y="1601"/>
                    <a:pt x="74524" y="4801"/>
                  </a:cubicBezTo>
                  <a:cubicBezTo>
                    <a:pt x="81077" y="8001"/>
                    <a:pt x="86563" y="12383"/>
                    <a:pt x="90983" y="17945"/>
                  </a:cubicBezTo>
                  <a:cubicBezTo>
                    <a:pt x="95402" y="23508"/>
                    <a:pt x="98717" y="29871"/>
                    <a:pt x="100927" y="37034"/>
                  </a:cubicBezTo>
                  <a:cubicBezTo>
                    <a:pt x="103137" y="44196"/>
                    <a:pt x="104241" y="51664"/>
                    <a:pt x="104242" y="59436"/>
                  </a:cubicBezTo>
                  <a:cubicBezTo>
                    <a:pt x="104241" y="62332"/>
                    <a:pt x="103480" y="64732"/>
                    <a:pt x="101955" y="66637"/>
                  </a:cubicBezTo>
                  <a:cubicBezTo>
                    <a:pt x="100431" y="68542"/>
                    <a:pt x="97460" y="69495"/>
                    <a:pt x="93040" y="69495"/>
                  </a:cubicBezTo>
                  <a:lnTo>
                    <a:pt x="17831" y="69495"/>
                  </a:lnTo>
                  <a:cubicBezTo>
                    <a:pt x="17983" y="74829"/>
                    <a:pt x="18974" y="79972"/>
                    <a:pt x="20803" y="84925"/>
                  </a:cubicBezTo>
                  <a:cubicBezTo>
                    <a:pt x="22631" y="89878"/>
                    <a:pt x="25146" y="94298"/>
                    <a:pt x="28346" y="98184"/>
                  </a:cubicBezTo>
                  <a:cubicBezTo>
                    <a:pt x="31547" y="102070"/>
                    <a:pt x="35319" y="105118"/>
                    <a:pt x="39662" y="107328"/>
                  </a:cubicBezTo>
                  <a:cubicBezTo>
                    <a:pt x="44005" y="109538"/>
                    <a:pt x="48768" y="110643"/>
                    <a:pt x="53950" y="110643"/>
                  </a:cubicBezTo>
                  <a:cubicBezTo>
                    <a:pt x="61265" y="110643"/>
                    <a:pt x="67285" y="109424"/>
                    <a:pt x="72009" y="106985"/>
                  </a:cubicBezTo>
                  <a:cubicBezTo>
                    <a:pt x="76733" y="104547"/>
                    <a:pt x="81381" y="101270"/>
                    <a:pt x="85954" y="97155"/>
                  </a:cubicBezTo>
                  <a:cubicBezTo>
                    <a:pt x="89916" y="93650"/>
                    <a:pt x="92811" y="91898"/>
                    <a:pt x="94640" y="91898"/>
                  </a:cubicBezTo>
                  <a:cubicBezTo>
                    <a:pt x="97079" y="91898"/>
                    <a:pt x="98984" y="92469"/>
                    <a:pt x="100355" y="93612"/>
                  </a:cubicBezTo>
                  <a:cubicBezTo>
                    <a:pt x="101727" y="94755"/>
                    <a:pt x="102413" y="96851"/>
                    <a:pt x="102413" y="99899"/>
                  </a:cubicBezTo>
                  <a:cubicBezTo>
                    <a:pt x="102413" y="101727"/>
                    <a:pt x="101232" y="104051"/>
                    <a:pt x="98869" y="106871"/>
                  </a:cubicBezTo>
                  <a:cubicBezTo>
                    <a:pt x="96507" y="109690"/>
                    <a:pt x="93193" y="112433"/>
                    <a:pt x="88925" y="115100"/>
                  </a:cubicBezTo>
                  <a:cubicBezTo>
                    <a:pt x="84658" y="117767"/>
                    <a:pt x="79629" y="119977"/>
                    <a:pt x="73838" y="121730"/>
                  </a:cubicBezTo>
                  <a:cubicBezTo>
                    <a:pt x="68047" y="123482"/>
                    <a:pt x="61798" y="124359"/>
                    <a:pt x="55093" y="124359"/>
                  </a:cubicBezTo>
                  <a:cubicBezTo>
                    <a:pt x="45796" y="124359"/>
                    <a:pt x="37643" y="122644"/>
                    <a:pt x="30632" y="119215"/>
                  </a:cubicBezTo>
                  <a:cubicBezTo>
                    <a:pt x="23622" y="115786"/>
                    <a:pt x="17831" y="111100"/>
                    <a:pt x="13259" y="105156"/>
                  </a:cubicBezTo>
                  <a:cubicBezTo>
                    <a:pt x="8687" y="99213"/>
                    <a:pt x="5334" y="92545"/>
                    <a:pt x="3200" y="85154"/>
                  </a:cubicBezTo>
                  <a:cubicBezTo>
                    <a:pt x="1067" y="77762"/>
                    <a:pt x="0" y="70104"/>
                    <a:pt x="0" y="62180"/>
                  </a:cubicBezTo>
                  <a:cubicBezTo>
                    <a:pt x="0" y="54407"/>
                    <a:pt x="1143" y="46825"/>
                    <a:pt x="3429" y="39434"/>
                  </a:cubicBezTo>
                  <a:cubicBezTo>
                    <a:pt x="5715" y="32042"/>
                    <a:pt x="9106" y="25375"/>
                    <a:pt x="13602" y="19431"/>
                  </a:cubicBezTo>
                  <a:cubicBezTo>
                    <a:pt x="18097" y="13488"/>
                    <a:pt x="23622" y="8763"/>
                    <a:pt x="30175" y="5258"/>
                  </a:cubicBezTo>
                  <a:cubicBezTo>
                    <a:pt x="36728" y="1753"/>
                    <a:pt x="44120" y="0"/>
                    <a:pt x="52349" y="0"/>
                  </a:cubicBezTo>
                  <a:close/>
                  <a:moveTo>
                    <a:pt x="52121" y="13716"/>
                  </a:moveTo>
                  <a:cubicBezTo>
                    <a:pt x="41758" y="13716"/>
                    <a:pt x="33376" y="18212"/>
                    <a:pt x="26975" y="27204"/>
                  </a:cubicBezTo>
                  <a:cubicBezTo>
                    <a:pt x="24079" y="31014"/>
                    <a:pt x="21869" y="35433"/>
                    <a:pt x="20345" y="40463"/>
                  </a:cubicBezTo>
                  <a:cubicBezTo>
                    <a:pt x="18821" y="45492"/>
                    <a:pt x="17983" y="50597"/>
                    <a:pt x="17831" y="55779"/>
                  </a:cubicBezTo>
                  <a:lnTo>
                    <a:pt x="86411" y="55779"/>
                  </a:lnTo>
                  <a:cubicBezTo>
                    <a:pt x="86258" y="50597"/>
                    <a:pt x="85420" y="45492"/>
                    <a:pt x="83896" y="40463"/>
                  </a:cubicBezTo>
                  <a:cubicBezTo>
                    <a:pt x="82372" y="35433"/>
                    <a:pt x="80162" y="31014"/>
                    <a:pt x="77267" y="27204"/>
                  </a:cubicBezTo>
                  <a:cubicBezTo>
                    <a:pt x="70866" y="18212"/>
                    <a:pt x="62484" y="13716"/>
                    <a:pt x="52121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15B520D-29DA-A841-B38A-14EB0D3D4421}"/>
                </a:ext>
              </a:extLst>
            </p:cNvPr>
            <p:cNvSpPr/>
            <p:nvPr userDrawn="1"/>
          </p:nvSpPr>
          <p:spPr>
            <a:xfrm>
              <a:off x="5742173" y="3961004"/>
              <a:ext cx="103099" cy="124359"/>
            </a:xfrm>
            <a:custGeom>
              <a:avLst/>
              <a:gdLst/>
              <a:ahLst/>
              <a:cxnLst/>
              <a:rect l="l" t="t" r="r" b="b"/>
              <a:pathLst>
                <a:path w="103099" h="124359">
                  <a:moveTo>
                    <a:pt x="51892" y="0"/>
                  </a:moveTo>
                  <a:cubicBezTo>
                    <a:pt x="65303" y="0"/>
                    <a:pt x="76657" y="6020"/>
                    <a:pt x="85954" y="18060"/>
                  </a:cubicBezTo>
                  <a:lnTo>
                    <a:pt x="86639" y="18060"/>
                  </a:lnTo>
                  <a:lnTo>
                    <a:pt x="86639" y="10516"/>
                  </a:lnTo>
                  <a:cubicBezTo>
                    <a:pt x="86639" y="3506"/>
                    <a:pt x="89382" y="0"/>
                    <a:pt x="94869" y="0"/>
                  </a:cubicBezTo>
                  <a:cubicBezTo>
                    <a:pt x="100355" y="0"/>
                    <a:pt x="103098" y="3506"/>
                    <a:pt x="103099" y="10516"/>
                  </a:cubicBezTo>
                  <a:lnTo>
                    <a:pt x="103099" y="113843"/>
                  </a:lnTo>
                  <a:cubicBezTo>
                    <a:pt x="103098" y="120854"/>
                    <a:pt x="100355" y="124359"/>
                    <a:pt x="94869" y="124359"/>
                  </a:cubicBezTo>
                  <a:cubicBezTo>
                    <a:pt x="89382" y="124359"/>
                    <a:pt x="86639" y="120854"/>
                    <a:pt x="86639" y="113843"/>
                  </a:cubicBezTo>
                  <a:lnTo>
                    <a:pt x="86639" y="106299"/>
                  </a:lnTo>
                  <a:lnTo>
                    <a:pt x="85954" y="106299"/>
                  </a:lnTo>
                  <a:cubicBezTo>
                    <a:pt x="82296" y="112243"/>
                    <a:pt x="77572" y="116739"/>
                    <a:pt x="71780" y="119787"/>
                  </a:cubicBezTo>
                  <a:cubicBezTo>
                    <a:pt x="65989" y="122835"/>
                    <a:pt x="59512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572" y="25184"/>
                    <a:pt x="12916" y="19317"/>
                  </a:cubicBezTo>
                  <a:cubicBezTo>
                    <a:pt x="17259" y="13450"/>
                    <a:pt x="22707" y="8763"/>
                    <a:pt x="29261" y="5258"/>
                  </a:cubicBezTo>
                  <a:cubicBezTo>
                    <a:pt x="35814" y="1753"/>
                    <a:pt x="43358" y="0"/>
                    <a:pt x="51892" y="0"/>
                  </a:cubicBezTo>
                  <a:close/>
                  <a:moveTo>
                    <a:pt x="52349" y="13716"/>
                  </a:moveTo>
                  <a:cubicBezTo>
                    <a:pt x="46406" y="13716"/>
                    <a:pt x="41224" y="15126"/>
                    <a:pt x="36805" y="17945"/>
                  </a:cubicBezTo>
                  <a:cubicBezTo>
                    <a:pt x="32385" y="20765"/>
                    <a:pt x="28765" y="24537"/>
                    <a:pt x="25946" y="29261"/>
                  </a:cubicBezTo>
                  <a:cubicBezTo>
                    <a:pt x="23127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1" y="90374"/>
                    <a:pt x="25717" y="95098"/>
                  </a:cubicBezTo>
                  <a:cubicBezTo>
                    <a:pt x="28384" y="99822"/>
                    <a:pt x="31966" y="103594"/>
                    <a:pt x="36462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8445" y="110643"/>
                    <a:pt x="63703" y="109233"/>
                    <a:pt x="68123" y="106414"/>
                  </a:cubicBezTo>
                  <a:cubicBezTo>
                    <a:pt x="72542" y="103594"/>
                    <a:pt x="76124" y="99822"/>
                    <a:pt x="78867" y="95098"/>
                  </a:cubicBezTo>
                  <a:cubicBezTo>
                    <a:pt x="81610" y="90374"/>
                    <a:pt x="83591" y="85192"/>
                    <a:pt x="84811" y="79553"/>
                  </a:cubicBezTo>
                  <a:cubicBezTo>
                    <a:pt x="86030" y="73914"/>
                    <a:pt x="86639" y="68123"/>
                    <a:pt x="86639" y="62180"/>
                  </a:cubicBezTo>
                  <a:cubicBezTo>
                    <a:pt x="86639" y="56236"/>
                    <a:pt x="86030" y="50445"/>
                    <a:pt x="84811" y="44806"/>
                  </a:cubicBezTo>
                  <a:cubicBezTo>
                    <a:pt x="83591" y="39167"/>
                    <a:pt x="81610" y="33986"/>
                    <a:pt x="78867" y="29261"/>
                  </a:cubicBezTo>
                  <a:cubicBezTo>
                    <a:pt x="76124" y="24537"/>
                    <a:pt x="72542" y="20765"/>
                    <a:pt x="68123" y="17945"/>
                  </a:cubicBezTo>
                  <a:cubicBezTo>
                    <a:pt x="63703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BA579117-EFD2-8548-81BF-B2D8829AC2A5}"/>
                </a:ext>
              </a:extLst>
            </p:cNvPr>
            <p:cNvSpPr/>
            <p:nvPr userDrawn="1"/>
          </p:nvSpPr>
          <p:spPr>
            <a:xfrm>
              <a:off x="5872169" y="3961004"/>
              <a:ext cx="54636" cy="124359"/>
            </a:xfrm>
            <a:custGeom>
              <a:avLst/>
              <a:gdLst/>
              <a:ahLst/>
              <a:cxnLst/>
              <a:rect l="l" t="t" r="r" b="b"/>
              <a:pathLst>
                <a:path w="54636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21946"/>
                  </a:lnTo>
                  <a:lnTo>
                    <a:pt x="16917" y="21946"/>
                  </a:lnTo>
                  <a:cubicBezTo>
                    <a:pt x="19812" y="15240"/>
                    <a:pt x="23698" y="9906"/>
                    <a:pt x="28575" y="5944"/>
                  </a:cubicBezTo>
                  <a:cubicBezTo>
                    <a:pt x="33452" y="1982"/>
                    <a:pt x="38481" y="0"/>
                    <a:pt x="43663" y="0"/>
                  </a:cubicBezTo>
                  <a:cubicBezTo>
                    <a:pt x="47320" y="0"/>
                    <a:pt x="50063" y="839"/>
                    <a:pt x="51892" y="2515"/>
                  </a:cubicBezTo>
                  <a:cubicBezTo>
                    <a:pt x="53721" y="4191"/>
                    <a:pt x="54636" y="6325"/>
                    <a:pt x="54636" y="8916"/>
                  </a:cubicBezTo>
                  <a:cubicBezTo>
                    <a:pt x="54636" y="11202"/>
                    <a:pt x="53759" y="13031"/>
                    <a:pt x="52007" y="14402"/>
                  </a:cubicBezTo>
                  <a:cubicBezTo>
                    <a:pt x="50254" y="15774"/>
                    <a:pt x="47396" y="16917"/>
                    <a:pt x="43434" y="17831"/>
                  </a:cubicBezTo>
                  <a:cubicBezTo>
                    <a:pt x="40538" y="18441"/>
                    <a:pt x="37605" y="19469"/>
                    <a:pt x="34633" y="20917"/>
                  </a:cubicBezTo>
                  <a:cubicBezTo>
                    <a:pt x="31661" y="22365"/>
                    <a:pt x="28804" y="24499"/>
                    <a:pt x="26061" y="27318"/>
                  </a:cubicBezTo>
                  <a:cubicBezTo>
                    <a:pt x="23317" y="30137"/>
                    <a:pt x="21031" y="33795"/>
                    <a:pt x="19203" y="38291"/>
                  </a:cubicBezTo>
                  <a:cubicBezTo>
                    <a:pt x="17374" y="42787"/>
                    <a:pt x="16459" y="48235"/>
                    <a:pt x="16459" y="5463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3A05BF0-C5D1-8240-8498-399E0AD48963}"/>
                </a:ext>
              </a:extLst>
            </p:cNvPr>
            <p:cNvSpPr/>
            <p:nvPr userDrawn="1"/>
          </p:nvSpPr>
          <p:spPr>
            <a:xfrm>
              <a:off x="5948369" y="3961004"/>
              <a:ext cx="92354" cy="124359"/>
            </a:xfrm>
            <a:custGeom>
              <a:avLst/>
              <a:gdLst/>
              <a:ahLst/>
              <a:cxnLst/>
              <a:rect l="l" t="t" r="r" b="b"/>
              <a:pathLst>
                <a:path w="92354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6" y="16460"/>
                  </a:lnTo>
                  <a:cubicBezTo>
                    <a:pt x="20421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4178" y="0"/>
                    <a:pt x="59512" y="915"/>
                    <a:pt x="64694" y="2744"/>
                  </a:cubicBezTo>
                  <a:cubicBezTo>
                    <a:pt x="69875" y="4572"/>
                    <a:pt x="74523" y="7239"/>
                    <a:pt x="78638" y="10745"/>
                  </a:cubicBezTo>
                  <a:cubicBezTo>
                    <a:pt x="87782" y="18822"/>
                    <a:pt x="92354" y="29718"/>
                    <a:pt x="92354" y="43434"/>
                  </a:cubicBezTo>
                  <a:lnTo>
                    <a:pt x="92354" y="113843"/>
                  </a:lnTo>
                  <a:cubicBezTo>
                    <a:pt x="92354" y="120854"/>
                    <a:pt x="89611" y="124359"/>
                    <a:pt x="84125" y="124359"/>
                  </a:cubicBezTo>
                  <a:cubicBezTo>
                    <a:pt x="78638" y="124359"/>
                    <a:pt x="75895" y="120854"/>
                    <a:pt x="75895" y="113843"/>
                  </a:cubicBezTo>
                  <a:lnTo>
                    <a:pt x="75895" y="42977"/>
                  </a:lnTo>
                  <a:cubicBezTo>
                    <a:pt x="75895" y="34443"/>
                    <a:pt x="73228" y="27661"/>
                    <a:pt x="67894" y="22632"/>
                  </a:cubicBezTo>
                  <a:cubicBezTo>
                    <a:pt x="62560" y="17603"/>
                    <a:pt x="55321" y="15088"/>
                    <a:pt x="46177" y="15088"/>
                  </a:cubicBezTo>
                  <a:cubicBezTo>
                    <a:pt x="37948" y="15088"/>
                    <a:pt x="30937" y="17907"/>
                    <a:pt x="25146" y="23546"/>
                  </a:cubicBezTo>
                  <a:cubicBezTo>
                    <a:pt x="19355" y="29185"/>
                    <a:pt x="16459" y="36957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89FD8166-96B4-754B-9AA8-39D3C11D3392}"/>
                </a:ext>
              </a:extLst>
            </p:cNvPr>
            <p:cNvSpPr/>
            <p:nvPr userDrawn="1"/>
          </p:nvSpPr>
          <p:spPr>
            <a:xfrm>
              <a:off x="6072195" y="3961004"/>
              <a:ext cx="16459" cy="124359"/>
            </a:xfrm>
            <a:custGeom>
              <a:avLst/>
              <a:gdLst/>
              <a:ahLst/>
              <a:cxnLst/>
              <a:rect l="l" t="t" r="r" b="b"/>
              <a:pathLst>
                <a:path w="16459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45698013-42B1-9E4A-861D-CA1C195A5A31}"/>
                </a:ext>
              </a:extLst>
            </p:cNvPr>
            <p:cNvSpPr/>
            <p:nvPr userDrawn="1"/>
          </p:nvSpPr>
          <p:spPr>
            <a:xfrm>
              <a:off x="6119819" y="3961004"/>
              <a:ext cx="92354" cy="124359"/>
            </a:xfrm>
            <a:custGeom>
              <a:avLst/>
              <a:gdLst/>
              <a:ahLst/>
              <a:cxnLst/>
              <a:rect l="l" t="t" r="r" b="b"/>
              <a:pathLst>
                <a:path w="92354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6" y="16460"/>
                  </a:lnTo>
                  <a:cubicBezTo>
                    <a:pt x="20421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4178" y="0"/>
                    <a:pt x="59512" y="915"/>
                    <a:pt x="64694" y="2744"/>
                  </a:cubicBezTo>
                  <a:cubicBezTo>
                    <a:pt x="69875" y="4572"/>
                    <a:pt x="74523" y="7239"/>
                    <a:pt x="78638" y="10745"/>
                  </a:cubicBezTo>
                  <a:cubicBezTo>
                    <a:pt x="87782" y="18822"/>
                    <a:pt x="92354" y="29718"/>
                    <a:pt x="92354" y="43434"/>
                  </a:cubicBezTo>
                  <a:lnTo>
                    <a:pt x="92354" y="113843"/>
                  </a:lnTo>
                  <a:cubicBezTo>
                    <a:pt x="92354" y="120854"/>
                    <a:pt x="89611" y="124359"/>
                    <a:pt x="84125" y="124359"/>
                  </a:cubicBezTo>
                  <a:cubicBezTo>
                    <a:pt x="78638" y="124359"/>
                    <a:pt x="75895" y="120854"/>
                    <a:pt x="75895" y="113843"/>
                  </a:cubicBezTo>
                  <a:lnTo>
                    <a:pt x="75895" y="42977"/>
                  </a:lnTo>
                  <a:cubicBezTo>
                    <a:pt x="75895" y="34443"/>
                    <a:pt x="73228" y="27661"/>
                    <a:pt x="67894" y="22632"/>
                  </a:cubicBezTo>
                  <a:cubicBezTo>
                    <a:pt x="62560" y="17603"/>
                    <a:pt x="55321" y="15088"/>
                    <a:pt x="46177" y="15088"/>
                  </a:cubicBezTo>
                  <a:cubicBezTo>
                    <a:pt x="37948" y="15088"/>
                    <a:pt x="30937" y="17907"/>
                    <a:pt x="25146" y="23546"/>
                  </a:cubicBezTo>
                  <a:cubicBezTo>
                    <a:pt x="19355" y="29185"/>
                    <a:pt x="16459" y="36957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AFE9010-DDAB-D745-BF5F-334C440F3351}"/>
                </a:ext>
              </a:extLst>
            </p:cNvPr>
            <p:cNvSpPr/>
            <p:nvPr userDrawn="1"/>
          </p:nvSpPr>
          <p:spPr>
            <a:xfrm>
              <a:off x="6237472" y="3961004"/>
              <a:ext cx="103098" cy="172365"/>
            </a:xfrm>
            <a:custGeom>
              <a:avLst/>
              <a:gdLst/>
              <a:ahLst/>
              <a:cxnLst/>
              <a:rect l="l" t="t" r="r" b="b"/>
              <a:pathLst>
                <a:path w="103098" h="172365">
                  <a:moveTo>
                    <a:pt x="51892" y="0"/>
                  </a:moveTo>
                  <a:cubicBezTo>
                    <a:pt x="58750" y="0"/>
                    <a:pt x="65265" y="1677"/>
                    <a:pt x="71438" y="5030"/>
                  </a:cubicBezTo>
                  <a:cubicBezTo>
                    <a:pt x="77610" y="8382"/>
                    <a:pt x="82525" y="12650"/>
                    <a:pt x="86182" y="17831"/>
                  </a:cubicBezTo>
                  <a:lnTo>
                    <a:pt x="86639" y="17831"/>
                  </a:lnTo>
                  <a:lnTo>
                    <a:pt x="86639" y="10516"/>
                  </a:lnTo>
                  <a:cubicBezTo>
                    <a:pt x="86639" y="3506"/>
                    <a:pt x="89382" y="0"/>
                    <a:pt x="94869" y="0"/>
                  </a:cubicBezTo>
                  <a:cubicBezTo>
                    <a:pt x="100355" y="0"/>
                    <a:pt x="103098" y="3506"/>
                    <a:pt x="103098" y="10516"/>
                  </a:cubicBezTo>
                  <a:lnTo>
                    <a:pt x="103098" y="117272"/>
                  </a:lnTo>
                  <a:cubicBezTo>
                    <a:pt x="103098" y="126416"/>
                    <a:pt x="101651" y="134455"/>
                    <a:pt x="98755" y="141389"/>
                  </a:cubicBezTo>
                  <a:cubicBezTo>
                    <a:pt x="95859" y="148324"/>
                    <a:pt x="91897" y="154115"/>
                    <a:pt x="86868" y="158763"/>
                  </a:cubicBezTo>
                  <a:cubicBezTo>
                    <a:pt x="81839" y="163411"/>
                    <a:pt x="76162" y="166840"/>
                    <a:pt x="69837" y="169050"/>
                  </a:cubicBezTo>
                  <a:cubicBezTo>
                    <a:pt x="63512" y="171260"/>
                    <a:pt x="56921" y="172365"/>
                    <a:pt x="50063" y="172365"/>
                  </a:cubicBezTo>
                  <a:cubicBezTo>
                    <a:pt x="44272" y="172365"/>
                    <a:pt x="38595" y="171641"/>
                    <a:pt x="33033" y="170193"/>
                  </a:cubicBezTo>
                  <a:cubicBezTo>
                    <a:pt x="27470" y="168745"/>
                    <a:pt x="22403" y="166878"/>
                    <a:pt x="17831" y="164592"/>
                  </a:cubicBezTo>
                  <a:cubicBezTo>
                    <a:pt x="13259" y="162306"/>
                    <a:pt x="9715" y="159906"/>
                    <a:pt x="7201" y="157391"/>
                  </a:cubicBezTo>
                  <a:cubicBezTo>
                    <a:pt x="4686" y="154877"/>
                    <a:pt x="3429" y="152553"/>
                    <a:pt x="3429" y="150419"/>
                  </a:cubicBezTo>
                  <a:cubicBezTo>
                    <a:pt x="3429" y="147828"/>
                    <a:pt x="4115" y="145771"/>
                    <a:pt x="5486" y="144247"/>
                  </a:cubicBezTo>
                  <a:cubicBezTo>
                    <a:pt x="6858" y="142723"/>
                    <a:pt x="8915" y="141961"/>
                    <a:pt x="11658" y="141961"/>
                  </a:cubicBezTo>
                  <a:cubicBezTo>
                    <a:pt x="13335" y="141961"/>
                    <a:pt x="16459" y="143561"/>
                    <a:pt x="21031" y="146762"/>
                  </a:cubicBezTo>
                  <a:cubicBezTo>
                    <a:pt x="25603" y="149962"/>
                    <a:pt x="29985" y="152515"/>
                    <a:pt x="34176" y="154420"/>
                  </a:cubicBezTo>
                  <a:cubicBezTo>
                    <a:pt x="38367" y="156325"/>
                    <a:pt x="43129" y="157277"/>
                    <a:pt x="48463" y="157277"/>
                  </a:cubicBezTo>
                  <a:cubicBezTo>
                    <a:pt x="53492" y="157277"/>
                    <a:pt x="58293" y="156515"/>
                    <a:pt x="62865" y="154991"/>
                  </a:cubicBezTo>
                  <a:cubicBezTo>
                    <a:pt x="67437" y="153467"/>
                    <a:pt x="71513" y="151143"/>
                    <a:pt x="75095" y="148019"/>
                  </a:cubicBezTo>
                  <a:cubicBezTo>
                    <a:pt x="78676" y="144895"/>
                    <a:pt x="81496" y="140856"/>
                    <a:pt x="83553" y="135903"/>
                  </a:cubicBezTo>
                  <a:cubicBezTo>
                    <a:pt x="85610" y="130950"/>
                    <a:pt x="86639" y="125197"/>
                    <a:pt x="86639" y="118644"/>
                  </a:cubicBezTo>
                  <a:lnTo>
                    <a:pt x="86639" y="105842"/>
                  </a:lnTo>
                  <a:lnTo>
                    <a:pt x="86182" y="105842"/>
                  </a:lnTo>
                  <a:cubicBezTo>
                    <a:pt x="79172" y="118187"/>
                    <a:pt x="67894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572" y="25184"/>
                    <a:pt x="12916" y="19317"/>
                  </a:cubicBezTo>
                  <a:cubicBezTo>
                    <a:pt x="17259" y="13450"/>
                    <a:pt x="22707" y="8763"/>
                    <a:pt x="29261" y="5258"/>
                  </a:cubicBezTo>
                  <a:cubicBezTo>
                    <a:pt x="35814" y="1753"/>
                    <a:pt x="43358" y="0"/>
                    <a:pt x="51892" y="0"/>
                  </a:cubicBezTo>
                  <a:close/>
                  <a:moveTo>
                    <a:pt x="52349" y="13716"/>
                  </a:moveTo>
                  <a:cubicBezTo>
                    <a:pt x="46253" y="13716"/>
                    <a:pt x="40957" y="15126"/>
                    <a:pt x="36461" y="17945"/>
                  </a:cubicBezTo>
                  <a:cubicBezTo>
                    <a:pt x="31966" y="20765"/>
                    <a:pt x="28384" y="24537"/>
                    <a:pt x="25717" y="29261"/>
                  </a:cubicBezTo>
                  <a:cubicBezTo>
                    <a:pt x="23050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0" y="90374"/>
                    <a:pt x="25717" y="95098"/>
                  </a:cubicBezTo>
                  <a:cubicBezTo>
                    <a:pt x="28384" y="99822"/>
                    <a:pt x="31966" y="103594"/>
                    <a:pt x="36461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7683" y="110643"/>
                    <a:pt x="62522" y="109576"/>
                    <a:pt x="66865" y="107442"/>
                  </a:cubicBezTo>
                  <a:cubicBezTo>
                    <a:pt x="71209" y="105309"/>
                    <a:pt x="74866" y="102413"/>
                    <a:pt x="77838" y="98756"/>
                  </a:cubicBezTo>
                  <a:cubicBezTo>
                    <a:pt x="80810" y="95098"/>
                    <a:pt x="83058" y="91097"/>
                    <a:pt x="84582" y="86754"/>
                  </a:cubicBezTo>
                  <a:cubicBezTo>
                    <a:pt x="86106" y="82411"/>
                    <a:pt x="86868" y="78105"/>
                    <a:pt x="86868" y="73838"/>
                  </a:cubicBezTo>
                  <a:lnTo>
                    <a:pt x="86868" y="50521"/>
                  </a:lnTo>
                  <a:cubicBezTo>
                    <a:pt x="86868" y="46101"/>
                    <a:pt x="86106" y="41720"/>
                    <a:pt x="84582" y="37376"/>
                  </a:cubicBezTo>
                  <a:cubicBezTo>
                    <a:pt x="83058" y="33033"/>
                    <a:pt x="80810" y="29071"/>
                    <a:pt x="77838" y="25489"/>
                  </a:cubicBezTo>
                  <a:cubicBezTo>
                    <a:pt x="74866" y="21908"/>
                    <a:pt x="71209" y="19050"/>
                    <a:pt x="66865" y="16917"/>
                  </a:cubicBezTo>
                  <a:cubicBezTo>
                    <a:pt x="62522" y="14783"/>
                    <a:pt x="57683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94C8EB79-6811-9946-9342-D8C058838CF7}"/>
                </a:ext>
              </a:extLst>
            </p:cNvPr>
            <p:cNvSpPr/>
            <p:nvPr userDrawn="1"/>
          </p:nvSpPr>
          <p:spPr>
            <a:xfrm>
              <a:off x="6418447" y="3961004"/>
              <a:ext cx="84582" cy="124359"/>
            </a:xfrm>
            <a:custGeom>
              <a:avLst/>
              <a:gdLst/>
              <a:ahLst/>
              <a:cxnLst/>
              <a:rect l="l" t="t" r="r" b="b"/>
              <a:pathLst>
                <a:path w="84582" h="124359">
                  <a:moveTo>
                    <a:pt x="54407" y="0"/>
                  </a:moveTo>
                  <a:cubicBezTo>
                    <a:pt x="62179" y="0"/>
                    <a:pt x="69151" y="1296"/>
                    <a:pt x="75324" y="3887"/>
                  </a:cubicBezTo>
                  <a:cubicBezTo>
                    <a:pt x="81496" y="6477"/>
                    <a:pt x="84582" y="9449"/>
                    <a:pt x="84582" y="12802"/>
                  </a:cubicBezTo>
                  <a:cubicBezTo>
                    <a:pt x="84582" y="15545"/>
                    <a:pt x="83820" y="17755"/>
                    <a:pt x="82296" y="19431"/>
                  </a:cubicBezTo>
                  <a:cubicBezTo>
                    <a:pt x="80772" y="21108"/>
                    <a:pt x="78486" y="21946"/>
                    <a:pt x="75438" y="21946"/>
                  </a:cubicBezTo>
                  <a:cubicBezTo>
                    <a:pt x="74371" y="21946"/>
                    <a:pt x="72771" y="21260"/>
                    <a:pt x="70637" y="19889"/>
                  </a:cubicBezTo>
                  <a:cubicBezTo>
                    <a:pt x="68046" y="18517"/>
                    <a:pt x="65418" y="17374"/>
                    <a:pt x="62751" y="16460"/>
                  </a:cubicBezTo>
                  <a:cubicBezTo>
                    <a:pt x="60084" y="15545"/>
                    <a:pt x="56616" y="15088"/>
                    <a:pt x="52349" y="15088"/>
                  </a:cubicBezTo>
                  <a:cubicBezTo>
                    <a:pt x="46863" y="15088"/>
                    <a:pt x="41910" y="16498"/>
                    <a:pt x="37490" y="19317"/>
                  </a:cubicBezTo>
                  <a:cubicBezTo>
                    <a:pt x="33071" y="22136"/>
                    <a:pt x="29413" y="25832"/>
                    <a:pt x="26518" y="30404"/>
                  </a:cubicBezTo>
                  <a:cubicBezTo>
                    <a:pt x="23622" y="34976"/>
                    <a:pt x="21450" y="39929"/>
                    <a:pt x="20003" y="45263"/>
                  </a:cubicBezTo>
                  <a:cubicBezTo>
                    <a:pt x="18555" y="50597"/>
                    <a:pt x="17831" y="55779"/>
                    <a:pt x="17831" y="60808"/>
                  </a:cubicBezTo>
                  <a:cubicBezTo>
                    <a:pt x="17831" y="67209"/>
                    <a:pt x="18631" y="73343"/>
                    <a:pt x="20231" y="79210"/>
                  </a:cubicBezTo>
                  <a:cubicBezTo>
                    <a:pt x="21831" y="85078"/>
                    <a:pt x="24117" y="90259"/>
                    <a:pt x="27089" y="94755"/>
                  </a:cubicBezTo>
                  <a:cubicBezTo>
                    <a:pt x="30061" y="99251"/>
                    <a:pt x="33718" y="102794"/>
                    <a:pt x="38062" y="105385"/>
                  </a:cubicBezTo>
                  <a:cubicBezTo>
                    <a:pt x="42405" y="107976"/>
                    <a:pt x="47168" y="109271"/>
                    <a:pt x="52349" y="109271"/>
                  </a:cubicBezTo>
                  <a:cubicBezTo>
                    <a:pt x="56616" y="109271"/>
                    <a:pt x="60121" y="108852"/>
                    <a:pt x="62865" y="108014"/>
                  </a:cubicBezTo>
                  <a:cubicBezTo>
                    <a:pt x="65608" y="107176"/>
                    <a:pt x="68503" y="106071"/>
                    <a:pt x="71552" y="104699"/>
                  </a:cubicBezTo>
                  <a:cubicBezTo>
                    <a:pt x="74142" y="103480"/>
                    <a:pt x="75971" y="102870"/>
                    <a:pt x="77038" y="102870"/>
                  </a:cubicBezTo>
                  <a:cubicBezTo>
                    <a:pt x="78714" y="102870"/>
                    <a:pt x="80277" y="103518"/>
                    <a:pt x="81724" y="104813"/>
                  </a:cubicBezTo>
                  <a:cubicBezTo>
                    <a:pt x="83172" y="106109"/>
                    <a:pt x="83896" y="107671"/>
                    <a:pt x="83896" y="109500"/>
                  </a:cubicBezTo>
                  <a:cubicBezTo>
                    <a:pt x="83896" y="114224"/>
                    <a:pt x="80848" y="117882"/>
                    <a:pt x="74752" y="120473"/>
                  </a:cubicBezTo>
                  <a:cubicBezTo>
                    <a:pt x="68656" y="123063"/>
                    <a:pt x="61188" y="124359"/>
                    <a:pt x="52349" y="124359"/>
                  </a:cubicBezTo>
                  <a:cubicBezTo>
                    <a:pt x="44119" y="124359"/>
                    <a:pt x="36690" y="122606"/>
                    <a:pt x="30061" y="119101"/>
                  </a:cubicBezTo>
                  <a:cubicBezTo>
                    <a:pt x="23431" y="115596"/>
                    <a:pt x="17907" y="110871"/>
                    <a:pt x="13487" y="104928"/>
                  </a:cubicBezTo>
                  <a:cubicBezTo>
                    <a:pt x="9068" y="98984"/>
                    <a:pt x="5715" y="92317"/>
                    <a:pt x="3429" y="84925"/>
                  </a:cubicBezTo>
                  <a:cubicBezTo>
                    <a:pt x="1143" y="77534"/>
                    <a:pt x="0" y="69952"/>
                    <a:pt x="0" y="62180"/>
                  </a:cubicBezTo>
                  <a:cubicBezTo>
                    <a:pt x="0" y="54407"/>
                    <a:pt x="1219" y="46825"/>
                    <a:pt x="3658" y="39434"/>
                  </a:cubicBezTo>
                  <a:cubicBezTo>
                    <a:pt x="6096" y="32042"/>
                    <a:pt x="9677" y="25375"/>
                    <a:pt x="14402" y="19431"/>
                  </a:cubicBezTo>
                  <a:cubicBezTo>
                    <a:pt x="19126" y="13488"/>
                    <a:pt x="24879" y="8763"/>
                    <a:pt x="31661" y="5258"/>
                  </a:cubicBezTo>
                  <a:cubicBezTo>
                    <a:pt x="38443" y="1753"/>
                    <a:pt x="46025" y="0"/>
                    <a:pt x="544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F6990246-0C7A-C04D-8702-D98290F924AD}"/>
                </a:ext>
              </a:extLst>
            </p:cNvPr>
            <p:cNvSpPr/>
            <p:nvPr userDrawn="1"/>
          </p:nvSpPr>
          <p:spPr>
            <a:xfrm>
              <a:off x="6523223" y="3961004"/>
              <a:ext cx="104699" cy="124359"/>
            </a:xfrm>
            <a:custGeom>
              <a:avLst/>
              <a:gdLst/>
              <a:ahLst/>
              <a:cxnLst/>
              <a:rect l="l" t="t" r="r" b="b"/>
              <a:pathLst>
                <a:path w="104699" h="124359">
                  <a:moveTo>
                    <a:pt x="52349" y="0"/>
                  </a:moveTo>
                  <a:cubicBezTo>
                    <a:pt x="61036" y="0"/>
                    <a:pt x="68694" y="1753"/>
                    <a:pt x="75324" y="5258"/>
                  </a:cubicBezTo>
                  <a:cubicBezTo>
                    <a:pt x="81953" y="8763"/>
                    <a:pt x="87439" y="13450"/>
                    <a:pt x="91783" y="19317"/>
                  </a:cubicBezTo>
                  <a:cubicBezTo>
                    <a:pt x="96126" y="25184"/>
                    <a:pt x="99364" y="31814"/>
                    <a:pt x="101498" y="39205"/>
                  </a:cubicBezTo>
                  <a:cubicBezTo>
                    <a:pt x="103632" y="46597"/>
                    <a:pt x="104699" y="54255"/>
                    <a:pt x="104699" y="62180"/>
                  </a:cubicBezTo>
                  <a:cubicBezTo>
                    <a:pt x="104699" y="80163"/>
                    <a:pt x="100165" y="95022"/>
                    <a:pt x="91097" y="106757"/>
                  </a:cubicBezTo>
                  <a:cubicBezTo>
                    <a:pt x="82029" y="118491"/>
                    <a:pt x="69113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610" y="25184"/>
                    <a:pt x="13030" y="19317"/>
                  </a:cubicBezTo>
                  <a:cubicBezTo>
                    <a:pt x="17450" y="13450"/>
                    <a:pt x="22974" y="8763"/>
                    <a:pt x="29603" y="5258"/>
                  </a:cubicBezTo>
                  <a:cubicBezTo>
                    <a:pt x="36233" y="1753"/>
                    <a:pt x="43815" y="0"/>
                    <a:pt x="52349" y="0"/>
                  </a:cubicBezTo>
                  <a:close/>
                  <a:moveTo>
                    <a:pt x="52349" y="13716"/>
                  </a:moveTo>
                  <a:cubicBezTo>
                    <a:pt x="46253" y="13716"/>
                    <a:pt x="40957" y="15126"/>
                    <a:pt x="36461" y="17945"/>
                  </a:cubicBezTo>
                  <a:cubicBezTo>
                    <a:pt x="31966" y="20765"/>
                    <a:pt x="28384" y="24537"/>
                    <a:pt x="25717" y="29261"/>
                  </a:cubicBezTo>
                  <a:cubicBezTo>
                    <a:pt x="23050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0" y="90374"/>
                    <a:pt x="25717" y="95098"/>
                  </a:cubicBezTo>
                  <a:cubicBezTo>
                    <a:pt x="28384" y="99822"/>
                    <a:pt x="31966" y="103594"/>
                    <a:pt x="36461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8445" y="110643"/>
                    <a:pt x="63741" y="109233"/>
                    <a:pt x="68237" y="106414"/>
                  </a:cubicBezTo>
                  <a:cubicBezTo>
                    <a:pt x="72733" y="103594"/>
                    <a:pt x="76314" y="99822"/>
                    <a:pt x="78981" y="95098"/>
                  </a:cubicBezTo>
                  <a:cubicBezTo>
                    <a:pt x="81648" y="90374"/>
                    <a:pt x="83629" y="85154"/>
                    <a:pt x="84925" y="79439"/>
                  </a:cubicBezTo>
                  <a:cubicBezTo>
                    <a:pt x="86220" y="73724"/>
                    <a:pt x="86868" y="67971"/>
                    <a:pt x="86868" y="62180"/>
                  </a:cubicBezTo>
                  <a:cubicBezTo>
                    <a:pt x="86868" y="56388"/>
                    <a:pt x="86220" y="50635"/>
                    <a:pt x="84925" y="44920"/>
                  </a:cubicBezTo>
                  <a:cubicBezTo>
                    <a:pt x="83629" y="39205"/>
                    <a:pt x="81648" y="33986"/>
                    <a:pt x="78981" y="29261"/>
                  </a:cubicBezTo>
                  <a:cubicBezTo>
                    <a:pt x="76314" y="24537"/>
                    <a:pt x="72733" y="20765"/>
                    <a:pt x="68237" y="17945"/>
                  </a:cubicBezTo>
                  <a:cubicBezTo>
                    <a:pt x="63741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CED8C535-24F6-EA4E-95DB-119F2198C4A5}"/>
                </a:ext>
              </a:extLst>
            </p:cNvPr>
            <p:cNvSpPr/>
            <p:nvPr userDrawn="1"/>
          </p:nvSpPr>
          <p:spPr>
            <a:xfrm>
              <a:off x="6653219" y="3961004"/>
              <a:ext cx="160020" cy="124359"/>
            </a:xfrm>
            <a:custGeom>
              <a:avLst/>
              <a:gdLst/>
              <a:ahLst/>
              <a:cxnLst/>
              <a:rect l="l" t="t" r="r" b="b"/>
              <a:pathLst>
                <a:path w="160020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6" y="16460"/>
                  </a:lnTo>
                  <a:cubicBezTo>
                    <a:pt x="20421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5854" y="0"/>
                    <a:pt x="62294" y="1905"/>
                    <a:pt x="68009" y="5715"/>
                  </a:cubicBezTo>
                  <a:cubicBezTo>
                    <a:pt x="73723" y="9525"/>
                    <a:pt x="77953" y="14707"/>
                    <a:pt x="80696" y="21260"/>
                  </a:cubicBezTo>
                  <a:cubicBezTo>
                    <a:pt x="84658" y="14555"/>
                    <a:pt x="89916" y="9335"/>
                    <a:pt x="96469" y="5601"/>
                  </a:cubicBezTo>
                  <a:cubicBezTo>
                    <a:pt x="103022" y="1867"/>
                    <a:pt x="109652" y="0"/>
                    <a:pt x="116357" y="0"/>
                  </a:cubicBezTo>
                  <a:cubicBezTo>
                    <a:pt x="121844" y="0"/>
                    <a:pt x="127178" y="915"/>
                    <a:pt x="132359" y="2744"/>
                  </a:cubicBezTo>
                  <a:cubicBezTo>
                    <a:pt x="137541" y="4572"/>
                    <a:pt x="142189" y="7239"/>
                    <a:pt x="146304" y="10745"/>
                  </a:cubicBezTo>
                  <a:cubicBezTo>
                    <a:pt x="155448" y="18822"/>
                    <a:pt x="160020" y="29718"/>
                    <a:pt x="160020" y="43434"/>
                  </a:cubicBezTo>
                  <a:lnTo>
                    <a:pt x="160020" y="113843"/>
                  </a:lnTo>
                  <a:cubicBezTo>
                    <a:pt x="160020" y="120854"/>
                    <a:pt x="157277" y="124359"/>
                    <a:pt x="151790" y="124359"/>
                  </a:cubicBezTo>
                  <a:cubicBezTo>
                    <a:pt x="146304" y="124359"/>
                    <a:pt x="143561" y="120854"/>
                    <a:pt x="143561" y="113843"/>
                  </a:cubicBezTo>
                  <a:lnTo>
                    <a:pt x="143561" y="46863"/>
                  </a:lnTo>
                  <a:cubicBezTo>
                    <a:pt x="143561" y="40463"/>
                    <a:pt x="142761" y="35129"/>
                    <a:pt x="141161" y="30861"/>
                  </a:cubicBezTo>
                  <a:cubicBezTo>
                    <a:pt x="139560" y="26594"/>
                    <a:pt x="137465" y="23356"/>
                    <a:pt x="134874" y="21146"/>
                  </a:cubicBezTo>
                  <a:cubicBezTo>
                    <a:pt x="132283" y="18936"/>
                    <a:pt x="129426" y="17374"/>
                    <a:pt x="126302" y="16460"/>
                  </a:cubicBezTo>
                  <a:cubicBezTo>
                    <a:pt x="123177" y="15545"/>
                    <a:pt x="119786" y="15088"/>
                    <a:pt x="116129" y="15088"/>
                  </a:cubicBezTo>
                  <a:cubicBezTo>
                    <a:pt x="108813" y="15088"/>
                    <a:pt x="102337" y="17945"/>
                    <a:pt x="96698" y="23660"/>
                  </a:cubicBezTo>
                  <a:cubicBezTo>
                    <a:pt x="91059" y="29375"/>
                    <a:pt x="88240" y="37110"/>
                    <a:pt x="88240" y="46863"/>
                  </a:cubicBezTo>
                  <a:lnTo>
                    <a:pt x="88240" y="113843"/>
                  </a:lnTo>
                  <a:cubicBezTo>
                    <a:pt x="88240" y="120854"/>
                    <a:pt x="85497" y="124359"/>
                    <a:pt x="80010" y="124359"/>
                  </a:cubicBezTo>
                  <a:cubicBezTo>
                    <a:pt x="74524" y="124359"/>
                    <a:pt x="71781" y="120854"/>
                    <a:pt x="71781" y="113843"/>
                  </a:cubicBezTo>
                  <a:lnTo>
                    <a:pt x="71781" y="46863"/>
                  </a:lnTo>
                  <a:cubicBezTo>
                    <a:pt x="71781" y="40463"/>
                    <a:pt x="70980" y="35129"/>
                    <a:pt x="69380" y="30861"/>
                  </a:cubicBezTo>
                  <a:cubicBezTo>
                    <a:pt x="67780" y="26594"/>
                    <a:pt x="65684" y="23356"/>
                    <a:pt x="63094" y="21146"/>
                  </a:cubicBezTo>
                  <a:cubicBezTo>
                    <a:pt x="60503" y="18936"/>
                    <a:pt x="57645" y="17374"/>
                    <a:pt x="54521" y="16460"/>
                  </a:cubicBezTo>
                  <a:cubicBezTo>
                    <a:pt x="51397" y="15545"/>
                    <a:pt x="48006" y="15088"/>
                    <a:pt x="44348" y="15088"/>
                  </a:cubicBezTo>
                  <a:cubicBezTo>
                    <a:pt x="37033" y="15088"/>
                    <a:pt x="30556" y="17945"/>
                    <a:pt x="24917" y="23660"/>
                  </a:cubicBezTo>
                  <a:cubicBezTo>
                    <a:pt x="19279" y="29375"/>
                    <a:pt x="16459" y="37110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39715AD-B0BE-A04D-AC62-5B424ABD4ADF}"/>
                </a:ext>
              </a:extLst>
            </p:cNvPr>
            <p:cNvSpPr/>
            <p:nvPr userDrawn="1"/>
          </p:nvSpPr>
          <p:spPr>
            <a:xfrm>
              <a:off x="6932798" y="3961004"/>
              <a:ext cx="104699" cy="124359"/>
            </a:xfrm>
            <a:custGeom>
              <a:avLst/>
              <a:gdLst/>
              <a:ahLst/>
              <a:cxnLst/>
              <a:rect l="l" t="t" r="r" b="b"/>
              <a:pathLst>
                <a:path w="104699" h="124359">
                  <a:moveTo>
                    <a:pt x="52349" y="0"/>
                  </a:moveTo>
                  <a:cubicBezTo>
                    <a:pt x="61036" y="0"/>
                    <a:pt x="68694" y="1753"/>
                    <a:pt x="75324" y="5258"/>
                  </a:cubicBezTo>
                  <a:cubicBezTo>
                    <a:pt x="81953" y="8763"/>
                    <a:pt x="87439" y="13450"/>
                    <a:pt x="91783" y="19317"/>
                  </a:cubicBezTo>
                  <a:cubicBezTo>
                    <a:pt x="96126" y="25184"/>
                    <a:pt x="99365" y="31814"/>
                    <a:pt x="101498" y="39205"/>
                  </a:cubicBezTo>
                  <a:cubicBezTo>
                    <a:pt x="103632" y="46597"/>
                    <a:pt x="104698" y="54255"/>
                    <a:pt x="104699" y="62180"/>
                  </a:cubicBezTo>
                  <a:cubicBezTo>
                    <a:pt x="104698" y="80163"/>
                    <a:pt x="100165" y="95022"/>
                    <a:pt x="91097" y="106757"/>
                  </a:cubicBezTo>
                  <a:cubicBezTo>
                    <a:pt x="82029" y="118491"/>
                    <a:pt x="69113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610" y="25184"/>
                    <a:pt x="13030" y="19317"/>
                  </a:cubicBezTo>
                  <a:cubicBezTo>
                    <a:pt x="17450" y="13450"/>
                    <a:pt x="22974" y="8763"/>
                    <a:pt x="29603" y="5258"/>
                  </a:cubicBezTo>
                  <a:cubicBezTo>
                    <a:pt x="36233" y="1753"/>
                    <a:pt x="43815" y="0"/>
                    <a:pt x="52349" y="0"/>
                  </a:cubicBezTo>
                  <a:close/>
                  <a:moveTo>
                    <a:pt x="52349" y="13716"/>
                  </a:moveTo>
                  <a:cubicBezTo>
                    <a:pt x="46253" y="13716"/>
                    <a:pt x="40957" y="15126"/>
                    <a:pt x="36461" y="17945"/>
                  </a:cubicBezTo>
                  <a:cubicBezTo>
                    <a:pt x="31966" y="20765"/>
                    <a:pt x="28384" y="24537"/>
                    <a:pt x="25717" y="29261"/>
                  </a:cubicBezTo>
                  <a:cubicBezTo>
                    <a:pt x="23050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0" y="90374"/>
                    <a:pt x="25717" y="95098"/>
                  </a:cubicBezTo>
                  <a:cubicBezTo>
                    <a:pt x="28384" y="99822"/>
                    <a:pt x="31966" y="103594"/>
                    <a:pt x="36461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8445" y="110643"/>
                    <a:pt x="63741" y="109233"/>
                    <a:pt x="68237" y="106414"/>
                  </a:cubicBezTo>
                  <a:cubicBezTo>
                    <a:pt x="72733" y="103594"/>
                    <a:pt x="76314" y="99822"/>
                    <a:pt x="78981" y="95098"/>
                  </a:cubicBezTo>
                  <a:cubicBezTo>
                    <a:pt x="81648" y="90374"/>
                    <a:pt x="83629" y="85154"/>
                    <a:pt x="84925" y="79439"/>
                  </a:cubicBezTo>
                  <a:cubicBezTo>
                    <a:pt x="86220" y="73724"/>
                    <a:pt x="86868" y="67971"/>
                    <a:pt x="86868" y="62180"/>
                  </a:cubicBezTo>
                  <a:cubicBezTo>
                    <a:pt x="86868" y="56388"/>
                    <a:pt x="86220" y="50635"/>
                    <a:pt x="84925" y="44920"/>
                  </a:cubicBezTo>
                  <a:cubicBezTo>
                    <a:pt x="83629" y="39205"/>
                    <a:pt x="81648" y="33986"/>
                    <a:pt x="78981" y="29261"/>
                  </a:cubicBezTo>
                  <a:cubicBezTo>
                    <a:pt x="76314" y="24537"/>
                    <a:pt x="72733" y="20765"/>
                    <a:pt x="68237" y="17945"/>
                  </a:cubicBezTo>
                  <a:cubicBezTo>
                    <a:pt x="63741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2C39DA61-63F5-4A44-8453-ACB80511F09C}"/>
                </a:ext>
              </a:extLst>
            </p:cNvPr>
            <p:cNvSpPr/>
            <p:nvPr userDrawn="1"/>
          </p:nvSpPr>
          <p:spPr>
            <a:xfrm>
              <a:off x="7151873" y="3961004"/>
              <a:ext cx="104241" cy="124359"/>
            </a:xfrm>
            <a:custGeom>
              <a:avLst/>
              <a:gdLst/>
              <a:ahLst/>
              <a:cxnLst/>
              <a:rect l="l" t="t" r="r" b="b"/>
              <a:pathLst>
                <a:path w="104241" h="124359">
                  <a:moveTo>
                    <a:pt x="52349" y="0"/>
                  </a:moveTo>
                  <a:cubicBezTo>
                    <a:pt x="60579" y="0"/>
                    <a:pt x="67970" y="1601"/>
                    <a:pt x="74523" y="4801"/>
                  </a:cubicBezTo>
                  <a:cubicBezTo>
                    <a:pt x="81076" y="8001"/>
                    <a:pt x="86563" y="12383"/>
                    <a:pt x="90983" y="17945"/>
                  </a:cubicBezTo>
                  <a:cubicBezTo>
                    <a:pt x="95402" y="23508"/>
                    <a:pt x="98717" y="29871"/>
                    <a:pt x="100927" y="37034"/>
                  </a:cubicBezTo>
                  <a:cubicBezTo>
                    <a:pt x="103136" y="44196"/>
                    <a:pt x="104241" y="51664"/>
                    <a:pt x="104241" y="59436"/>
                  </a:cubicBezTo>
                  <a:cubicBezTo>
                    <a:pt x="104241" y="62332"/>
                    <a:pt x="103479" y="64732"/>
                    <a:pt x="101955" y="66637"/>
                  </a:cubicBezTo>
                  <a:cubicBezTo>
                    <a:pt x="100431" y="68542"/>
                    <a:pt x="97459" y="69495"/>
                    <a:pt x="93040" y="69495"/>
                  </a:cubicBezTo>
                  <a:lnTo>
                    <a:pt x="17831" y="69495"/>
                  </a:lnTo>
                  <a:cubicBezTo>
                    <a:pt x="17983" y="74829"/>
                    <a:pt x="18973" y="79972"/>
                    <a:pt x="20802" y="84925"/>
                  </a:cubicBezTo>
                  <a:cubicBezTo>
                    <a:pt x="22631" y="89878"/>
                    <a:pt x="25146" y="94298"/>
                    <a:pt x="28346" y="98184"/>
                  </a:cubicBezTo>
                  <a:cubicBezTo>
                    <a:pt x="31546" y="102070"/>
                    <a:pt x="35318" y="105118"/>
                    <a:pt x="39662" y="107328"/>
                  </a:cubicBezTo>
                  <a:cubicBezTo>
                    <a:pt x="44005" y="109538"/>
                    <a:pt x="48767" y="110643"/>
                    <a:pt x="53949" y="110643"/>
                  </a:cubicBezTo>
                  <a:cubicBezTo>
                    <a:pt x="61265" y="110643"/>
                    <a:pt x="67284" y="109424"/>
                    <a:pt x="72009" y="106985"/>
                  </a:cubicBezTo>
                  <a:cubicBezTo>
                    <a:pt x="76733" y="104547"/>
                    <a:pt x="81381" y="101270"/>
                    <a:pt x="85953" y="97155"/>
                  </a:cubicBezTo>
                  <a:cubicBezTo>
                    <a:pt x="89916" y="93650"/>
                    <a:pt x="92811" y="91898"/>
                    <a:pt x="94640" y="91898"/>
                  </a:cubicBezTo>
                  <a:cubicBezTo>
                    <a:pt x="97078" y="91898"/>
                    <a:pt x="98983" y="92469"/>
                    <a:pt x="100355" y="93612"/>
                  </a:cubicBezTo>
                  <a:cubicBezTo>
                    <a:pt x="101727" y="94755"/>
                    <a:pt x="102412" y="96851"/>
                    <a:pt x="102413" y="99899"/>
                  </a:cubicBezTo>
                  <a:cubicBezTo>
                    <a:pt x="102412" y="101727"/>
                    <a:pt x="101231" y="104051"/>
                    <a:pt x="98869" y="106871"/>
                  </a:cubicBezTo>
                  <a:cubicBezTo>
                    <a:pt x="96507" y="109690"/>
                    <a:pt x="93192" y="112433"/>
                    <a:pt x="88925" y="115100"/>
                  </a:cubicBezTo>
                  <a:cubicBezTo>
                    <a:pt x="84658" y="117767"/>
                    <a:pt x="79629" y="119977"/>
                    <a:pt x="73838" y="121730"/>
                  </a:cubicBezTo>
                  <a:cubicBezTo>
                    <a:pt x="68046" y="123482"/>
                    <a:pt x="61798" y="124359"/>
                    <a:pt x="55092" y="124359"/>
                  </a:cubicBezTo>
                  <a:cubicBezTo>
                    <a:pt x="45796" y="124359"/>
                    <a:pt x="37642" y="122644"/>
                    <a:pt x="30632" y="119215"/>
                  </a:cubicBezTo>
                  <a:cubicBezTo>
                    <a:pt x="23622" y="115786"/>
                    <a:pt x="17830" y="111100"/>
                    <a:pt x="13259" y="105156"/>
                  </a:cubicBezTo>
                  <a:cubicBezTo>
                    <a:pt x="8686" y="99213"/>
                    <a:pt x="5333" y="92545"/>
                    <a:pt x="3200" y="85154"/>
                  </a:cubicBezTo>
                  <a:cubicBezTo>
                    <a:pt x="1067" y="77762"/>
                    <a:pt x="0" y="70104"/>
                    <a:pt x="0" y="62180"/>
                  </a:cubicBezTo>
                  <a:cubicBezTo>
                    <a:pt x="0" y="54407"/>
                    <a:pt x="1143" y="46825"/>
                    <a:pt x="3429" y="39434"/>
                  </a:cubicBezTo>
                  <a:cubicBezTo>
                    <a:pt x="5715" y="32042"/>
                    <a:pt x="9106" y="25375"/>
                    <a:pt x="13602" y="19431"/>
                  </a:cubicBezTo>
                  <a:cubicBezTo>
                    <a:pt x="18097" y="13488"/>
                    <a:pt x="23622" y="8763"/>
                    <a:pt x="30175" y="5258"/>
                  </a:cubicBezTo>
                  <a:cubicBezTo>
                    <a:pt x="36728" y="1753"/>
                    <a:pt x="44119" y="0"/>
                    <a:pt x="52349" y="0"/>
                  </a:cubicBezTo>
                  <a:close/>
                  <a:moveTo>
                    <a:pt x="52121" y="13716"/>
                  </a:moveTo>
                  <a:cubicBezTo>
                    <a:pt x="41757" y="13716"/>
                    <a:pt x="33375" y="18212"/>
                    <a:pt x="26975" y="27204"/>
                  </a:cubicBezTo>
                  <a:cubicBezTo>
                    <a:pt x="24079" y="31014"/>
                    <a:pt x="21869" y="35433"/>
                    <a:pt x="20345" y="40463"/>
                  </a:cubicBezTo>
                  <a:cubicBezTo>
                    <a:pt x="18821" y="45492"/>
                    <a:pt x="17983" y="50597"/>
                    <a:pt x="17831" y="55779"/>
                  </a:cubicBezTo>
                  <a:lnTo>
                    <a:pt x="86410" y="55779"/>
                  </a:lnTo>
                  <a:cubicBezTo>
                    <a:pt x="86258" y="50597"/>
                    <a:pt x="85420" y="45492"/>
                    <a:pt x="83896" y="40463"/>
                  </a:cubicBezTo>
                  <a:cubicBezTo>
                    <a:pt x="82372" y="35433"/>
                    <a:pt x="80162" y="31014"/>
                    <a:pt x="77267" y="27204"/>
                  </a:cubicBezTo>
                  <a:cubicBezTo>
                    <a:pt x="70866" y="18212"/>
                    <a:pt x="62484" y="13716"/>
                    <a:pt x="52121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805013E-D856-8240-98E5-42F3C26D0918}"/>
                </a:ext>
              </a:extLst>
            </p:cNvPr>
            <p:cNvSpPr/>
            <p:nvPr userDrawn="1"/>
          </p:nvSpPr>
          <p:spPr>
            <a:xfrm>
              <a:off x="7266172" y="3961004"/>
              <a:ext cx="103098" cy="124359"/>
            </a:xfrm>
            <a:custGeom>
              <a:avLst/>
              <a:gdLst/>
              <a:ahLst/>
              <a:cxnLst/>
              <a:rect l="l" t="t" r="r" b="b"/>
              <a:pathLst>
                <a:path w="103098" h="124359">
                  <a:moveTo>
                    <a:pt x="51892" y="0"/>
                  </a:moveTo>
                  <a:cubicBezTo>
                    <a:pt x="65303" y="0"/>
                    <a:pt x="76657" y="6020"/>
                    <a:pt x="85953" y="18060"/>
                  </a:cubicBezTo>
                  <a:lnTo>
                    <a:pt x="86639" y="18060"/>
                  </a:lnTo>
                  <a:lnTo>
                    <a:pt x="86639" y="10516"/>
                  </a:lnTo>
                  <a:cubicBezTo>
                    <a:pt x="86639" y="3506"/>
                    <a:pt x="89382" y="0"/>
                    <a:pt x="94869" y="0"/>
                  </a:cubicBezTo>
                  <a:cubicBezTo>
                    <a:pt x="100355" y="0"/>
                    <a:pt x="103098" y="3506"/>
                    <a:pt x="103098" y="10516"/>
                  </a:cubicBezTo>
                  <a:lnTo>
                    <a:pt x="103098" y="113843"/>
                  </a:lnTo>
                  <a:cubicBezTo>
                    <a:pt x="103098" y="120854"/>
                    <a:pt x="100355" y="124359"/>
                    <a:pt x="94869" y="124359"/>
                  </a:cubicBezTo>
                  <a:cubicBezTo>
                    <a:pt x="89382" y="124359"/>
                    <a:pt x="86639" y="120854"/>
                    <a:pt x="86639" y="113843"/>
                  </a:cubicBezTo>
                  <a:lnTo>
                    <a:pt x="86639" y="106299"/>
                  </a:lnTo>
                  <a:lnTo>
                    <a:pt x="85953" y="106299"/>
                  </a:lnTo>
                  <a:cubicBezTo>
                    <a:pt x="82296" y="112243"/>
                    <a:pt x="77571" y="116739"/>
                    <a:pt x="71780" y="119787"/>
                  </a:cubicBezTo>
                  <a:cubicBezTo>
                    <a:pt x="65989" y="122835"/>
                    <a:pt x="59512" y="124359"/>
                    <a:pt x="52349" y="124359"/>
                  </a:cubicBezTo>
                  <a:cubicBezTo>
                    <a:pt x="35585" y="124359"/>
                    <a:pt x="22669" y="118491"/>
                    <a:pt x="13602" y="106757"/>
                  </a:cubicBezTo>
                  <a:cubicBezTo>
                    <a:pt x="4533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572" y="25184"/>
                    <a:pt x="12916" y="19317"/>
                  </a:cubicBezTo>
                  <a:cubicBezTo>
                    <a:pt x="17259" y="13450"/>
                    <a:pt x="22707" y="8763"/>
                    <a:pt x="29260" y="5258"/>
                  </a:cubicBezTo>
                  <a:cubicBezTo>
                    <a:pt x="35814" y="1753"/>
                    <a:pt x="43357" y="0"/>
                    <a:pt x="51892" y="0"/>
                  </a:cubicBezTo>
                  <a:close/>
                  <a:moveTo>
                    <a:pt x="52349" y="13716"/>
                  </a:moveTo>
                  <a:cubicBezTo>
                    <a:pt x="46406" y="13716"/>
                    <a:pt x="41224" y="15126"/>
                    <a:pt x="36804" y="17945"/>
                  </a:cubicBezTo>
                  <a:cubicBezTo>
                    <a:pt x="32385" y="20765"/>
                    <a:pt x="28765" y="24537"/>
                    <a:pt x="25946" y="29261"/>
                  </a:cubicBezTo>
                  <a:cubicBezTo>
                    <a:pt x="23126" y="33986"/>
                    <a:pt x="21069" y="39205"/>
                    <a:pt x="19774" y="44920"/>
                  </a:cubicBezTo>
                  <a:cubicBezTo>
                    <a:pt x="18478" y="50635"/>
                    <a:pt x="17831" y="56388"/>
                    <a:pt x="17831" y="62180"/>
                  </a:cubicBezTo>
                  <a:cubicBezTo>
                    <a:pt x="17831" y="67971"/>
                    <a:pt x="18478" y="73724"/>
                    <a:pt x="19774" y="79439"/>
                  </a:cubicBezTo>
                  <a:cubicBezTo>
                    <a:pt x="21069" y="85154"/>
                    <a:pt x="23050" y="90374"/>
                    <a:pt x="25717" y="95098"/>
                  </a:cubicBezTo>
                  <a:cubicBezTo>
                    <a:pt x="28384" y="99822"/>
                    <a:pt x="31966" y="103594"/>
                    <a:pt x="36461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8445" y="110643"/>
                    <a:pt x="63703" y="109233"/>
                    <a:pt x="68123" y="106414"/>
                  </a:cubicBezTo>
                  <a:cubicBezTo>
                    <a:pt x="72542" y="103594"/>
                    <a:pt x="76124" y="99822"/>
                    <a:pt x="78867" y="95098"/>
                  </a:cubicBezTo>
                  <a:cubicBezTo>
                    <a:pt x="81610" y="90374"/>
                    <a:pt x="83591" y="85192"/>
                    <a:pt x="84810" y="79553"/>
                  </a:cubicBezTo>
                  <a:cubicBezTo>
                    <a:pt x="86029" y="73914"/>
                    <a:pt x="86639" y="68123"/>
                    <a:pt x="86639" y="62180"/>
                  </a:cubicBezTo>
                  <a:cubicBezTo>
                    <a:pt x="86639" y="56236"/>
                    <a:pt x="86029" y="50445"/>
                    <a:pt x="84810" y="44806"/>
                  </a:cubicBezTo>
                  <a:cubicBezTo>
                    <a:pt x="83591" y="39167"/>
                    <a:pt x="81610" y="33986"/>
                    <a:pt x="78867" y="29261"/>
                  </a:cubicBezTo>
                  <a:cubicBezTo>
                    <a:pt x="76124" y="24537"/>
                    <a:pt x="72542" y="20765"/>
                    <a:pt x="68123" y="17945"/>
                  </a:cubicBezTo>
                  <a:cubicBezTo>
                    <a:pt x="63703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359F088E-FA2F-E543-8759-DAB11AF5B9A6}"/>
                </a:ext>
              </a:extLst>
            </p:cNvPr>
            <p:cNvSpPr/>
            <p:nvPr userDrawn="1"/>
          </p:nvSpPr>
          <p:spPr>
            <a:xfrm>
              <a:off x="7396170" y="3961004"/>
              <a:ext cx="54635" cy="124359"/>
            </a:xfrm>
            <a:custGeom>
              <a:avLst/>
              <a:gdLst/>
              <a:ahLst/>
              <a:cxnLst/>
              <a:rect l="l" t="t" r="r" b="b"/>
              <a:pathLst>
                <a:path w="54635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21946"/>
                  </a:lnTo>
                  <a:lnTo>
                    <a:pt x="16916" y="21946"/>
                  </a:lnTo>
                  <a:cubicBezTo>
                    <a:pt x="19812" y="15240"/>
                    <a:pt x="23698" y="9906"/>
                    <a:pt x="28575" y="5944"/>
                  </a:cubicBezTo>
                  <a:cubicBezTo>
                    <a:pt x="33452" y="1982"/>
                    <a:pt x="38481" y="0"/>
                    <a:pt x="43662" y="0"/>
                  </a:cubicBezTo>
                  <a:cubicBezTo>
                    <a:pt x="47320" y="0"/>
                    <a:pt x="50063" y="839"/>
                    <a:pt x="51892" y="2515"/>
                  </a:cubicBezTo>
                  <a:cubicBezTo>
                    <a:pt x="53721" y="4191"/>
                    <a:pt x="54635" y="6325"/>
                    <a:pt x="54635" y="8916"/>
                  </a:cubicBezTo>
                  <a:cubicBezTo>
                    <a:pt x="54635" y="11202"/>
                    <a:pt x="53759" y="13031"/>
                    <a:pt x="52006" y="14402"/>
                  </a:cubicBezTo>
                  <a:cubicBezTo>
                    <a:pt x="50254" y="15774"/>
                    <a:pt x="47396" y="16917"/>
                    <a:pt x="43434" y="17831"/>
                  </a:cubicBezTo>
                  <a:cubicBezTo>
                    <a:pt x="40538" y="18441"/>
                    <a:pt x="37604" y="19469"/>
                    <a:pt x="34633" y="20917"/>
                  </a:cubicBezTo>
                  <a:cubicBezTo>
                    <a:pt x="31661" y="22365"/>
                    <a:pt x="28804" y="24499"/>
                    <a:pt x="26060" y="27318"/>
                  </a:cubicBezTo>
                  <a:cubicBezTo>
                    <a:pt x="23317" y="30137"/>
                    <a:pt x="21031" y="33795"/>
                    <a:pt x="19202" y="38291"/>
                  </a:cubicBezTo>
                  <a:cubicBezTo>
                    <a:pt x="17373" y="42787"/>
                    <a:pt x="16459" y="48235"/>
                    <a:pt x="16459" y="5463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EAFBA2F-6DE3-E641-BBF0-0764527098F5}"/>
                </a:ext>
              </a:extLst>
            </p:cNvPr>
            <p:cNvSpPr/>
            <p:nvPr userDrawn="1"/>
          </p:nvSpPr>
          <p:spPr>
            <a:xfrm>
              <a:off x="7472369" y="3961004"/>
              <a:ext cx="92354" cy="124359"/>
            </a:xfrm>
            <a:custGeom>
              <a:avLst/>
              <a:gdLst/>
              <a:ahLst/>
              <a:cxnLst/>
              <a:rect l="l" t="t" r="r" b="b"/>
              <a:pathLst>
                <a:path w="92354" h="124359">
                  <a:moveTo>
                    <a:pt x="8229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6" y="16460"/>
                  </a:lnTo>
                  <a:cubicBezTo>
                    <a:pt x="20421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4178" y="0"/>
                    <a:pt x="59512" y="915"/>
                    <a:pt x="64694" y="2744"/>
                  </a:cubicBezTo>
                  <a:cubicBezTo>
                    <a:pt x="69875" y="4572"/>
                    <a:pt x="74524" y="7239"/>
                    <a:pt x="78638" y="10745"/>
                  </a:cubicBezTo>
                  <a:cubicBezTo>
                    <a:pt x="87782" y="18822"/>
                    <a:pt x="92354" y="29718"/>
                    <a:pt x="92354" y="43434"/>
                  </a:cubicBezTo>
                  <a:lnTo>
                    <a:pt x="92354" y="113843"/>
                  </a:lnTo>
                  <a:cubicBezTo>
                    <a:pt x="92354" y="120854"/>
                    <a:pt x="89611" y="124359"/>
                    <a:pt x="84125" y="124359"/>
                  </a:cubicBezTo>
                  <a:cubicBezTo>
                    <a:pt x="78638" y="124359"/>
                    <a:pt x="75895" y="120854"/>
                    <a:pt x="75895" y="113843"/>
                  </a:cubicBezTo>
                  <a:lnTo>
                    <a:pt x="75895" y="42977"/>
                  </a:lnTo>
                  <a:cubicBezTo>
                    <a:pt x="75895" y="34443"/>
                    <a:pt x="73228" y="27661"/>
                    <a:pt x="67894" y="22632"/>
                  </a:cubicBezTo>
                  <a:cubicBezTo>
                    <a:pt x="62560" y="17603"/>
                    <a:pt x="55321" y="15088"/>
                    <a:pt x="46177" y="15088"/>
                  </a:cubicBezTo>
                  <a:cubicBezTo>
                    <a:pt x="37947" y="15088"/>
                    <a:pt x="30937" y="17907"/>
                    <a:pt x="25146" y="23546"/>
                  </a:cubicBezTo>
                  <a:cubicBezTo>
                    <a:pt x="19355" y="29185"/>
                    <a:pt x="16459" y="36957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29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E855EA72-B608-6B4C-84BD-E204D9ADD66B}"/>
                </a:ext>
              </a:extLst>
            </p:cNvPr>
            <p:cNvSpPr/>
            <p:nvPr userDrawn="1"/>
          </p:nvSpPr>
          <p:spPr>
            <a:xfrm>
              <a:off x="7662869" y="3961004"/>
              <a:ext cx="160020" cy="124359"/>
            </a:xfrm>
            <a:custGeom>
              <a:avLst/>
              <a:gdLst/>
              <a:ahLst/>
              <a:cxnLst/>
              <a:rect l="l" t="t" r="r" b="b"/>
              <a:pathLst>
                <a:path w="160020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16460"/>
                  </a:lnTo>
                  <a:lnTo>
                    <a:pt x="16917" y="16460"/>
                  </a:lnTo>
                  <a:cubicBezTo>
                    <a:pt x="20422" y="11430"/>
                    <a:pt x="24803" y="7430"/>
                    <a:pt x="30061" y="4458"/>
                  </a:cubicBezTo>
                  <a:cubicBezTo>
                    <a:pt x="35319" y="1486"/>
                    <a:pt x="41529" y="0"/>
                    <a:pt x="48692" y="0"/>
                  </a:cubicBezTo>
                  <a:cubicBezTo>
                    <a:pt x="55855" y="0"/>
                    <a:pt x="62294" y="1905"/>
                    <a:pt x="68009" y="5715"/>
                  </a:cubicBezTo>
                  <a:cubicBezTo>
                    <a:pt x="73724" y="9525"/>
                    <a:pt x="77953" y="14707"/>
                    <a:pt x="80696" y="21260"/>
                  </a:cubicBezTo>
                  <a:cubicBezTo>
                    <a:pt x="84659" y="14555"/>
                    <a:pt x="89916" y="9335"/>
                    <a:pt x="96469" y="5601"/>
                  </a:cubicBezTo>
                  <a:cubicBezTo>
                    <a:pt x="103023" y="1867"/>
                    <a:pt x="109652" y="0"/>
                    <a:pt x="116358" y="0"/>
                  </a:cubicBezTo>
                  <a:cubicBezTo>
                    <a:pt x="121844" y="0"/>
                    <a:pt x="127178" y="915"/>
                    <a:pt x="132360" y="2744"/>
                  </a:cubicBezTo>
                  <a:cubicBezTo>
                    <a:pt x="137541" y="4572"/>
                    <a:pt x="142189" y="7239"/>
                    <a:pt x="146304" y="10745"/>
                  </a:cubicBezTo>
                  <a:cubicBezTo>
                    <a:pt x="155448" y="18822"/>
                    <a:pt x="160020" y="29718"/>
                    <a:pt x="160020" y="43434"/>
                  </a:cubicBezTo>
                  <a:lnTo>
                    <a:pt x="160020" y="113843"/>
                  </a:lnTo>
                  <a:cubicBezTo>
                    <a:pt x="160020" y="120854"/>
                    <a:pt x="157277" y="124359"/>
                    <a:pt x="151790" y="124359"/>
                  </a:cubicBezTo>
                  <a:cubicBezTo>
                    <a:pt x="146304" y="124359"/>
                    <a:pt x="143561" y="120854"/>
                    <a:pt x="143561" y="113843"/>
                  </a:cubicBezTo>
                  <a:lnTo>
                    <a:pt x="143561" y="46863"/>
                  </a:lnTo>
                  <a:cubicBezTo>
                    <a:pt x="143561" y="40463"/>
                    <a:pt x="142761" y="35129"/>
                    <a:pt x="141161" y="30861"/>
                  </a:cubicBezTo>
                  <a:cubicBezTo>
                    <a:pt x="139560" y="26594"/>
                    <a:pt x="137465" y="23356"/>
                    <a:pt x="134874" y="21146"/>
                  </a:cubicBezTo>
                  <a:cubicBezTo>
                    <a:pt x="132284" y="18936"/>
                    <a:pt x="129426" y="17374"/>
                    <a:pt x="126302" y="16460"/>
                  </a:cubicBezTo>
                  <a:cubicBezTo>
                    <a:pt x="123177" y="15545"/>
                    <a:pt x="119787" y="15088"/>
                    <a:pt x="116129" y="15088"/>
                  </a:cubicBezTo>
                  <a:cubicBezTo>
                    <a:pt x="108814" y="15088"/>
                    <a:pt x="102337" y="17945"/>
                    <a:pt x="96698" y="23660"/>
                  </a:cubicBezTo>
                  <a:cubicBezTo>
                    <a:pt x="91059" y="29375"/>
                    <a:pt x="88240" y="37110"/>
                    <a:pt x="88240" y="46863"/>
                  </a:cubicBezTo>
                  <a:lnTo>
                    <a:pt x="88240" y="113843"/>
                  </a:lnTo>
                  <a:cubicBezTo>
                    <a:pt x="88240" y="120854"/>
                    <a:pt x="85497" y="124359"/>
                    <a:pt x="80010" y="124359"/>
                  </a:cubicBezTo>
                  <a:cubicBezTo>
                    <a:pt x="74524" y="124359"/>
                    <a:pt x="71781" y="120854"/>
                    <a:pt x="71781" y="113843"/>
                  </a:cubicBezTo>
                  <a:lnTo>
                    <a:pt x="71781" y="46863"/>
                  </a:lnTo>
                  <a:cubicBezTo>
                    <a:pt x="71781" y="40463"/>
                    <a:pt x="70981" y="35129"/>
                    <a:pt x="69380" y="30861"/>
                  </a:cubicBezTo>
                  <a:cubicBezTo>
                    <a:pt x="67780" y="26594"/>
                    <a:pt x="65685" y="23356"/>
                    <a:pt x="63094" y="21146"/>
                  </a:cubicBezTo>
                  <a:cubicBezTo>
                    <a:pt x="60503" y="18936"/>
                    <a:pt x="57646" y="17374"/>
                    <a:pt x="54521" y="16460"/>
                  </a:cubicBezTo>
                  <a:cubicBezTo>
                    <a:pt x="51397" y="15545"/>
                    <a:pt x="48006" y="15088"/>
                    <a:pt x="44349" y="15088"/>
                  </a:cubicBezTo>
                  <a:cubicBezTo>
                    <a:pt x="37034" y="15088"/>
                    <a:pt x="30556" y="17945"/>
                    <a:pt x="24918" y="23660"/>
                  </a:cubicBezTo>
                  <a:cubicBezTo>
                    <a:pt x="19279" y="29375"/>
                    <a:pt x="16459" y="37110"/>
                    <a:pt x="16459" y="46863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0F32BE83-9745-6A40-9A31-A9FB09AD83A5}"/>
                </a:ext>
              </a:extLst>
            </p:cNvPr>
            <p:cNvSpPr/>
            <p:nvPr userDrawn="1"/>
          </p:nvSpPr>
          <p:spPr>
            <a:xfrm>
              <a:off x="7847198" y="3961004"/>
              <a:ext cx="104699" cy="124359"/>
            </a:xfrm>
            <a:custGeom>
              <a:avLst/>
              <a:gdLst/>
              <a:ahLst/>
              <a:cxnLst/>
              <a:rect l="l" t="t" r="r" b="b"/>
              <a:pathLst>
                <a:path w="104699" h="124359">
                  <a:moveTo>
                    <a:pt x="52349" y="0"/>
                  </a:moveTo>
                  <a:cubicBezTo>
                    <a:pt x="61036" y="0"/>
                    <a:pt x="68694" y="1753"/>
                    <a:pt x="75324" y="5258"/>
                  </a:cubicBezTo>
                  <a:cubicBezTo>
                    <a:pt x="81953" y="8763"/>
                    <a:pt x="87439" y="13450"/>
                    <a:pt x="91783" y="19317"/>
                  </a:cubicBezTo>
                  <a:cubicBezTo>
                    <a:pt x="96126" y="25184"/>
                    <a:pt x="99365" y="31814"/>
                    <a:pt x="101498" y="39205"/>
                  </a:cubicBezTo>
                  <a:cubicBezTo>
                    <a:pt x="103632" y="46597"/>
                    <a:pt x="104699" y="54255"/>
                    <a:pt x="104699" y="62180"/>
                  </a:cubicBezTo>
                  <a:cubicBezTo>
                    <a:pt x="104699" y="80163"/>
                    <a:pt x="100165" y="95022"/>
                    <a:pt x="91097" y="106757"/>
                  </a:cubicBezTo>
                  <a:cubicBezTo>
                    <a:pt x="82029" y="118491"/>
                    <a:pt x="69114" y="124359"/>
                    <a:pt x="52349" y="124359"/>
                  </a:cubicBezTo>
                  <a:cubicBezTo>
                    <a:pt x="35585" y="124359"/>
                    <a:pt x="22670" y="118491"/>
                    <a:pt x="13602" y="106757"/>
                  </a:cubicBezTo>
                  <a:cubicBezTo>
                    <a:pt x="4534" y="95022"/>
                    <a:pt x="0" y="80163"/>
                    <a:pt x="0" y="62180"/>
                  </a:cubicBezTo>
                  <a:cubicBezTo>
                    <a:pt x="0" y="54255"/>
                    <a:pt x="1067" y="46597"/>
                    <a:pt x="3200" y="39205"/>
                  </a:cubicBezTo>
                  <a:cubicBezTo>
                    <a:pt x="5334" y="31814"/>
                    <a:pt x="8611" y="25184"/>
                    <a:pt x="13030" y="19317"/>
                  </a:cubicBezTo>
                  <a:cubicBezTo>
                    <a:pt x="17450" y="13450"/>
                    <a:pt x="22974" y="8763"/>
                    <a:pt x="29604" y="5258"/>
                  </a:cubicBezTo>
                  <a:cubicBezTo>
                    <a:pt x="36233" y="1753"/>
                    <a:pt x="43815" y="0"/>
                    <a:pt x="52349" y="0"/>
                  </a:cubicBezTo>
                  <a:close/>
                  <a:moveTo>
                    <a:pt x="52349" y="13716"/>
                  </a:moveTo>
                  <a:cubicBezTo>
                    <a:pt x="46253" y="13716"/>
                    <a:pt x="40957" y="15126"/>
                    <a:pt x="36462" y="17945"/>
                  </a:cubicBezTo>
                  <a:cubicBezTo>
                    <a:pt x="31966" y="20765"/>
                    <a:pt x="28385" y="24537"/>
                    <a:pt x="25718" y="29261"/>
                  </a:cubicBezTo>
                  <a:cubicBezTo>
                    <a:pt x="23051" y="33986"/>
                    <a:pt x="21069" y="39205"/>
                    <a:pt x="19774" y="44920"/>
                  </a:cubicBezTo>
                  <a:cubicBezTo>
                    <a:pt x="18479" y="50635"/>
                    <a:pt x="17831" y="56388"/>
                    <a:pt x="17831" y="62180"/>
                  </a:cubicBezTo>
                  <a:cubicBezTo>
                    <a:pt x="17831" y="67971"/>
                    <a:pt x="18479" y="73724"/>
                    <a:pt x="19774" y="79439"/>
                  </a:cubicBezTo>
                  <a:cubicBezTo>
                    <a:pt x="21069" y="85154"/>
                    <a:pt x="23051" y="90374"/>
                    <a:pt x="25718" y="95098"/>
                  </a:cubicBezTo>
                  <a:cubicBezTo>
                    <a:pt x="28385" y="99822"/>
                    <a:pt x="31966" y="103594"/>
                    <a:pt x="36462" y="106414"/>
                  </a:cubicBezTo>
                  <a:cubicBezTo>
                    <a:pt x="40957" y="109233"/>
                    <a:pt x="46253" y="110643"/>
                    <a:pt x="52349" y="110643"/>
                  </a:cubicBezTo>
                  <a:cubicBezTo>
                    <a:pt x="58445" y="110643"/>
                    <a:pt x="63741" y="109233"/>
                    <a:pt x="68237" y="106414"/>
                  </a:cubicBezTo>
                  <a:cubicBezTo>
                    <a:pt x="72733" y="103594"/>
                    <a:pt x="76314" y="99822"/>
                    <a:pt x="78981" y="95098"/>
                  </a:cubicBezTo>
                  <a:cubicBezTo>
                    <a:pt x="81648" y="90374"/>
                    <a:pt x="83630" y="85154"/>
                    <a:pt x="84925" y="79439"/>
                  </a:cubicBezTo>
                  <a:cubicBezTo>
                    <a:pt x="86220" y="73724"/>
                    <a:pt x="86868" y="67971"/>
                    <a:pt x="86868" y="62180"/>
                  </a:cubicBezTo>
                  <a:cubicBezTo>
                    <a:pt x="86868" y="56388"/>
                    <a:pt x="86220" y="50635"/>
                    <a:pt x="84925" y="44920"/>
                  </a:cubicBezTo>
                  <a:cubicBezTo>
                    <a:pt x="83630" y="39205"/>
                    <a:pt x="81648" y="33986"/>
                    <a:pt x="78981" y="29261"/>
                  </a:cubicBezTo>
                  <a:cubicBezTo>
                    <a:pt x="76314" y="24537"/>
                    <a:pt x="72733" y="20765"/>
                    <a:pt x="68237" y="17945"/>
                  </a:cubicBezTo>
                  <a:cubicBezTo>
                    <a:pt x="63741" y="15126"/>
                    <a:pt x="58445" y="13716"/>
                    <a:pt x="52349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4A9C055-3F1A-1946-A868-D9FB671D5C39}"/>
                </a:ext>
              </a:extLst>
            </p:cNvPr>
            <p:cNvSpPr/>
            <p:nvPr userDrawn="1"/>
          </p:nvSpPr>
          <p:spPr>
            <a:xfrm>
              <a:off x="7977194" y="3961004"/>
              <a:ext cx="54636" cy="124359"/>
            </a:xfrm>
            <a:custGeom>
              <a:avLst/>
              <a:gdLst/>
              <a:ahLst/>
              <a:cxnLst/>
              <a:rect l="l" t="t" r="r" b="b"/>
              <a:pathLst>
                <a:path w="54636" h="124359">
                  <a:moveTo>
                    <a:pt x="8230" y="0"/>
                  </a:moveTo>
                  <a:cubicBezTo>
                    <a:pt x="13716" y="0"/>
                    <a:pt x="16459" y="3506"/>
                    <a:pt x="16459" y="10516"/>
                  </a:cubicBezTo>
                  <a:lnTo>
                    <a:pt x="16459" y="21946"/>
                  </a:lnTo>
                  <a:lnTo>
                    <a:pt x="16917" y="21946"/>
                  </a:lnTo>
                  <a:cubicBezTo>
                    <a:pt x="19812" y="15240"/>
                    <a:pt x="23698" y="9906"/>
                    <a:pt x="28575" y="5944"/>
                  </a:cubicBezTo>
                  <a:cubicBezTo>
                    <a:pt x="33452" y="1982"/>
                    <a:pt x="38481" y="0"/>
                    <a:pt x="43663" y="0"/>
                  </a:cubicBezTo>
                  <a:cubicBezTo>
                    <a:pt x="47321" y="0"/>
                    <a:pt x="50064" y="839"/>
                    <a:pt x="51893" y="2515"/>
                  </a:cubicBezTo>
                  <a:cubicBezTo>
                    <a:pt x="53721" y="4191"/>
                    <a:pt x="54636" y="6325"/>
                    <a:pt x="54636" y="8916"/>
                  </a:cubicBezTo>
                  <a:cubicBezTo>
                    <a:pt x="54636" y="11202"/>
                    <a:pt x="53759" y="13031"/>
                    <a:pt x="52007" y="14402"/>
                  </a:cubicBezTo>
                  <a:cubicBezTo>
                    <a:pt x="50254" y="15774"/>
                    <a:pt x="47397" y="16917"/>
                    <a:pt x="43434" y="17831"/>
                  </a:cubicBezTo>
                  <a:cubicBezTo>
                    <a:pt x="40539" y="18441"/>
                    <a:pt x="37605" y="19469"/>
                    <a:pt x="34633" y="20917"/>
                  </a:cubicBezTo>
                  <a:cubicBezTo>
                    <a:pt x="31661" y="22365"/>
                    <a:pt x="28804" y="24499"/>
                    <a:pt x="26061" y="27318"/>
                  </a:cubicBezTo>
                  <a:cubicBezTo>
                    <a:pt x="23318" y="30137"/>
                    <a:pt x="21031" y="33795"/>
                    <a:pt x="19203" y="38291"/>
                  </a:cubicBezTo>
                  <a:cubicBezTo>
                    <a:pt x="17374" y="42787"/>
                    <a:pt x="16459" y="48235"/>
                    <a:pt x="16459" y="54636"/>
                  </a:cubicBezTo>
                  <a:lnTo>
                    <a:pt x="16459" y="113843"/>
                  </a:lnTo>
                  <a:cubicBezTo>
                    <a:pt x="16459" y="120854"/>
                    <a:pt x="13716" y="124359"/>
                    <a:pt x="8230" y="124359"/>
                  </a:cubicBezTo>
                  <a:cubicBezTo>
                    <a:pt x="2743" y="124359"/>
                    <a:pt x="0" y="120854"/>
                    <a:pt x="0" y="113843"/>
                  </a:cubicBezTo>
                  <a:lnTo>
                    <a:pt x="0" y="10516"/>
                  </a:lnTo>
                  <a:cubicBezTo>
                    <a:pt x="0" y="3506"/>
                    <a:pt x="2743" y="0"/>
                    <a:pt x="82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7A49ECC-AC5C-C04C-B02A-04472092CE4F}"/>
                </a:ext>
              </a:extLst>
            </p:cNvPr>
            <p:cNvSpPr/>
            <p:nvPr userDrawn="1"/>
          </p:nvSpPr>
          <p:spPr>
            <a:xfrm>
              <a:off x="8047222" y="3961004"/>
              <a:ext cx="104242" cy="124359"/>
            </a:xfrm>
            <a:custGeom>
              <a:avLst/>
              <a:gdLst/>
              <a:ahLst/>
              <a:cxnLst/>
              <a:rect l="l" t="t" r="r" b="b"/>
              <a:pathLst>
                <a:path w="104242" h="124359">
                  <a:moveTo>
                    <a:pt x="52350" y="0"/>
                  </a:moveTo>
                  <a:cubicBezTo>
                    <a:pt x="60579" y="0"/>
                    <a:pt x="67970" y="1601"/>
                    <a:pt x="74524" y="4801"/>
                  </a:cubicBezTo>
                  <a:cubicBezTo>
                    <a:pt x="81077" y="8001"/>
                    <a:pt x="86563" y="12383"/>
                    <a:pt x="90983" y="17945"/>
                  </a:cubicBezTo>
                  <a:cubicBezTo>
                    <a:pt x="95402" y="23508"/>
                    <a:pt x="98717" y="29871"/>
                    <a:pt x="100927" y="37034"/>
                  </a:cubicBezTo>
                  <a:cubicBezTo>
                    <a:pt x="103137" y="44196"/>
                    <a:pt x="104242" y="51664"/>
                    <a:pt x="104242" y="59436"/>
                  </a:cubicBezTo>
                  <a:cubicBezTo>
                    <a:pt x="104242" y="62332"/>
                    <a:pt x="103480" y="64732"/>
                    <a:pt x="101956" y="66637"/>
                  </a:cubicBezTo>
                  <a:cubicBezTo>
                    <a:pt x="100432" y="68542"/>
                    <a:pt x="97460" y="69495"/>
                    <a:pt x="93040" y="69495"/>
                  </a:cubicBezTo>
                  <a:lnTo>
                    <a:pt x="17831" y="69495"/>
                  </a:lnTo>
                  <a:cubicBezTo>
                    <a:pt x="17983" y="74829"/>
                    <a:pt x="18974" y="79972"/>
                    <a:pt x="20803" y="84925"/>
                  </a:cubicBezTo>
                  <a:cubicBezTo>
                    <a:pt x="22632" y="89878"/>
                    <a:pt x="25146" y="94298"/>
                    <a:pt x="28347" y="98184"/>
                  </a:cubicBezTo>
                  <a:cubicBezTo>
                    <a:pt x="31547" y="102070"/>
                    <a:pt x="35319" y="105118"/>
                    <a:pt x="39662" y="107328"/>
                  </a:cubicBezTo>
                  <a:cubicBezTo>
                    <a:pt x="44006" y="109538"/>
                    <a:pt x="48768" y="110643"/>
                    <a:pt x="53950" y="110643"/>
                  </a:cubicBezTo>
                  <a:cubicBezTo>
                    <a:pt x="61265" y="110643"/>
                    <a:pt x="67285" y="109424"/>
                    <a:pt x="72009" y="106985"/>
                  </a:cubicBezTo>
                  <a:cubicBezTo>
                    <a:pt x="76734" y="104547"/>
                    <a:pt x="81382" y="101270"/>
                    <a:pt x="85954" y="97155"/>
                  </a:cubicBezTo>
                  <a:cubicBezTo>
                    <a:pt x="89916" y="93650"/>
                    <a:pt x="92812" y="91898"/>
                    <a:pt x="94641" y="91898"/>
                  </a:cubicBezTo>
                  <a:cubicBezTo>
                    <a:pt x="97079" y="91898"/>
                    <a:pt x="98984" y="92469"/>
                    <a:pt x="100356" y="93612"/>
                  </a:cubicBezTo>
                  <a:cubicBezTo>
                    <a:pt x="101727" y="94755"/>
                    <a:pt x="102413" y="96851"/>
                    <a:pt x="102413" y="99899"/>
                  </a:cubicBezTo>
                  <a:cubicBezTo>
                    <a:pt x="102413" y="101727"/>
                    <a:pt x="101232" y="104051"/>
                    <a:pt x="98870" y="106871"/>
                  </a:cubicBezTo>
                  <a:cubicBezTo>
                    <a:pt x="96507" y="109690"/>
                    <a:pt x="93193" y="112433"/>
                    <a:pt x="88926" y="115100"/>
                  </a:cubicBezTo>
                  <a:cubicBezTo>
                    <a:pt x="84658" y="117767"/>
                    <a:pt x="79629" y="119977"/>
                    <a:pt x="73838" y="121730"/>
                  </a:cubicBezTo>
                  <a:cubicBezTo>
                    <a:pt x="68047" y="123482"/>
                    <a:pt x="61798" y="124359"/>
                    <a:pt x="55093" y="124359"/>
                  </a:cubicBezTo>
                  <a:cubicBezTo>
                    <a:pt x="45796" y="124359"/>
                    <a:pt x="37643" y="122644"/>
                    <a:pt x="30633" y="119215"/>
                  </a:cubicBezTo>
                  <a:cubicBezTo>
                    <a:pt x="23622" y="115786"/>
                    <a:pt x="17831" y="111100"/>
                    <a:pt x="13259" y="105156"/>
                  </a:cubicBezTo>
                  <a:cubicBezTo>
                    <a:pt x="8687" y="99213"/>
                    <a:pt x="5334" y="92545"/>
                    <a:pt x="3201" y="85154"/>
                  </a:cubicBezTo>
                  <a:cubicBezTo>
                    <a:pt x="1067" y="77762"/>
                    <a:pt x="0" y="70104"/>
                    <a:pt x="0" y="62180"/>
                  </a:cubicBezTo>
                  <a:cubicBezTo>
                    <a:pt x="0" y="54407"/>
                    <a:pt x="1143" y="46825"/>
                    <a:pt x="3429" y="39434"/>
                  </a:cubicBezTo>
                  <a:cubicBezTo>
                    <a:pt x="5715" y="32042"/>
                    <a:pt x="9106" y="25375"/>
                    <a:pt x="13602" y="19431"/>
                  </a:cubicBezTo>
                  <a:cubicBezTo>
                    <a:pt x="18098" y="13488"/>
                    <a:pt x="23622" y="8763"/>
                    <a:pt x="30175" y="5258"/>
                  </a:cubicBezTo>
                  <a:cubicBezTo>
                    <a:pt x="36728" y="1753"/>
                    <a:pt x="44120" y="0"/>
                    <a:pt x="52350" y="0"/>
                  </a:cubicBezTo>
                  <a:close/>
                  <a:moveTo>
                    <a:pt x="52121" y="13716"/>
                  </a:moveTo>
                  <a:cubicBezTo>
                    <a:pt x="41758" y="13716"/>
                    <a:pt x="33376" y="18212"/>
                    <a:pt x="26975" y="27204"/>
                  </a:cubicBezTo>
                  <a:cubicBezTo>
                    <a:pt x="24079" y="31014"/>
                    <a:pt x="21869" y="35433"/>
                    <a:pt x="20345" y="40463"/>
                  </a:cubicBezTo>
                  <a:cubicBezTo>
                    <a:pt x="18822" y="45492"/>
                    <a:pt x="17983" y="50597"/>
                    <a:pt x="17831" y="55779"/>
                  </a:cubicBezTo>
                  <a:lnTo>
                    <a:pt x="86411" y="55779"/>
                  </a:lnTo>
                  <a:cubicBezTo>
                    <a:pt x="86259" y="50597"/>
                    <a:pt x="85420" y="45492"/>
                    <a:pt x="83896" y="40463"/>
                  </a:cubicBezTo>
                  <a:cubicBezTo>
                    <a:pt x="82372" y="35433"/>
                    <a:pt x="80162" y="31014"/>
                    <a:pt x="77267" y="27204"/>
                  </a:cubicBezTo>
                  <a:cubicBezTo>
                    <a:pt x="70866" y="18212"/>
                    <a:pt x="62484" y="13716"/>
                    <a:pt x="52121" y="137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CE49FFB-304F-D945-8C06-2D93486ACFF4}"/>
                </a:ext>
              </a:extLst>
            </p:cNvPr>
            <p:cNvSpPr/>
            <p:nvPr userDrawn="1"/>
          </p:nvSpPr>
          <p:spPr>
            <a:xfrm>
              <a:off x="4988174" y="4064332"/>
              <a:ext cx="21031" cy="21031"/>
            </a:xfrm>
            <a:custGeom>
              <a:avLst/>
              <a:gdLst/>
              <a:ahLst/>
              <a:cxnLst/>
              <a:rect l="l" t="t" r="r" b="b"/>
              <a:pathLst>
                <a:path w="21031" h="21031">
                  <a:moveTo>
                    <a:pt x="10516" y="0"/>
                  </a:moveTo>
                  <a:cubicBezTo>
                    <a:pt x="13411" y="0"/>
                    <a:pt x="15888" y="1028"/>
                    <a:pt x="17945" y="3086"/>
                  </a:cubicBezTo>
                  <a:cubicBezTo>
                    <a:pt x="20003" y="5143"/>
                    <a:pt x="21031" y="7620"/>
                    <a:pt x="21031" y="10515"/>
                  </a:cubicBezTo>
                  <a:cubicBezTo>
                    <a:pt x="21031" y="13411"/>
                    <a:pt x="20003" y="15887"/>
                    <a:pt x="17945" y="17945"/>
                  </a:cubicBezTo>
                  <a:cubicBezTo>
                    <a:pt x="15888" y="20002"/>
                    <a:pt x="13411" y="21031"/>
                    <a:pt x="10516" y="21031"/>
                  </a:cubicBezTo>
                  <a:cubicBezTo>
                    <a:pt x="7620" y="21031"/>
                    <a:pt x="5144" y="20002"/>
                    <a:pt x="3086" y="17945"/>
                  </a:cubicBezTo>
                  <a:cubicBezTo>
                    <a:pt x="1029" y="15887"/>
                    <a:pt x="0" y="13411"/>
                    <a:pt x="0" y="10515"/>
                  </a:cubicBezTo>
                  <a:cubicBezTo>
                    <a:pt x="0" y="7620"/>
                    <a:pt x="1029" y="5143"/>
                    <a:pt x="3086" y="3086"/>
                  </a:cubicBezTo>
                  <a:cubicBezTo>
                    <a:pt x="5144" y="1028"/>
                    <a:pt x="7620" y="0"/>
                    <a:pt x="105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A431031-4E6A-1E40-82ED-7C91EED65A34}"/>
                </a:ext>
              </a:extLst>
            </p:cNvPr>
            <p:cNvSpPr/>
            <p:nvPr userDrawn="1"/>
          </p:nvSpPr>
          <p:spPr>
            <a:xfrm>
              <a:off x="6369299" y="4064332"/>
              <a:ext cx="21031" cy="21031"/>
            </a:xfrm>
            <a:custGeom>
              <a:avLst/>
              <a:gdLst/>
              <a:ahLst/>
              <a:cxnLst/>
              <a:rect l="l" t="t" r="r" b="b"/>
              <a:pathLst>
                <a:path w="21031" h="21031">
                  <a:moveTo>
                    <a:pt x="10516" y="0"/>
                  </a:moveTo>
                  <a:cubicBezTo>
                    <a:pt x="13411" y="0"/>
                    <a:pt x="15888" y="1028"/>
                    <a:pt x="17945" y="3086"/>
                  </a:cubicBezTo>
                  <a:cubicBezTo>
                    <a:pt x="20003" y="5143"/>
                    <a:pt x="21031" y="7620"/>
                    <a:pt x="21031" y="10515"/>
                  </a:cubicBezTo>
                  <a:cubicBezTo>
                    <a:pt x="21031" y="13411"/>
                    <a:pt x="20003" y="15887"/>
                    <a:pt x="17945" y="17945"/>
                  </a:cubicBezTo>
                  <a:cubicBezTo>
                    <a:pt x="15888" y="20002"/>
                    <a:pt x="13411" y="21031"/>
                    <a:pt x="10516" y="21031"/>
                  </a:cubicBezTo>
                  <a:cubicBezTo>
                    <a:pt x="7620" y="21031"/>
                    <a:pt x="5143" y="20002"/>
                    <a:pt x="3086" y="17945"/>
                  </a:cubicBezTo>
                  <a:cubicBezTo>
                    <a:pt x="1028" y="15887"/>
                    <a:pt x="0" y="13411"/>
                    <a:pt x="0" y="10515"/>
                  </a:cubicBezTo>
                  <a:cubicBezTo>
                    <a:pt x="0" y="7620"/>
                    <a:pt x="1028" y="5143"/>
                    <a:pt x="3086" y="3086"/>
                  </a:cubicBezTo>
                  <a:cubicBezTo>
                    <a:pt x="5143" y="1028"/>
                    <a:pt x="7620" y="0"/>
                    <a:pt x="105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5B5DF69-71B1-E546-BF99-9781990857C8}"/>
                </a:ext>
              </a:extLst>
            </p:cNvPr>
            <p:cNvSpPr/>
            <p:nvPr userDrawn="1"/>
          </p:nvSpPr>
          <p:spPr>
            <a:xfrm>
              <a:off x="3416820" y="1670671"/>
              <a:ext cx="5358360" cy="2682430"/>
            </a:xfrm>
            <a:custGeom>
              <a:avLst/>
              <a:gdLst/>
              <a:ahLst/>
              <a:cxnLst/>
              <a:rect l="l" t="t" r="r" b="b"/>
              <a:pathLst>
                <a:path w="5358360" h="2682430">
                  <a:moveTo>
                    <a:pt x="0" y="0"/>
                  </a:moveTo>
                  <a:lnTo>
                    <a:pt x="5358360" y="0"/>
                  </a:lnTo>
                  <a:lnTo>
                    <a:pt x="5358360" y="2682430"/>
                  </a:lnTo>
                  <a:lnTo>
                    <a:pt x="0" y="2682430"/>
                  </a:lnTo>
                  <a:lnTo>
                    <a:pt x="0" y="0"/>
                  </a:lnTo>
                  <a:close/>
                  <a:moveTo>
                    <a:pt x="2177829" y="2236840"/>
                  </a:moveTo>
                  <a:cubicBezTo>
                    <a:pt x="2172342" y="2236840"/>
                    <a:pt x="2169599" y="2240345"/>
                    <a:pt x="2169599" y="2247356"/>
                  </a:cubicBezTo>
                  <a:lnTo>
                    <a:pt x="2169599" y="2404175"/>
                  </a:lnTo>
                  <a:cubicBezTo>
                    <a:pt x="2169599" y="2411186"/>
                    <a:pt x="2172342" y="2414691"/>
                    <a:pt x="2177829" y="2414691"/>
                  </a:cubicBezTo>
                  <a:cubicBezTo>
                    <a:pt x="2183315" y="2414691"/>
                    <a:pt x="2186058" y="2411186"/>
                    <a:pt x="2186058" y="2404175"/>
                  </a:cubicBezTo>
                  <a:lnTo>
                    <a:pt x="2186058" y="2247356"/>
                  </a:lnTo>
                  <a:cubicBezTo>
                    <a:pt x="2186058" y="2240345"/>
                    <a:pt x="2183315" y="2236840"/>
                    <a:pt x="2177829" y="2236840"/>
                  </a:cubicBezTo>
                  <a:close/>
                  <a:moveTo>
                    <a:pt x="3701829" y="2236840"/>
                  </a:moveTo>
                  <a:cubicBezTo>
                    <a:pt x="3696342" y="2236840"/>
                    <a:pt x="3693599" y="2240345"/>
                    <a:pt x="3693599" y="2247356"/>
                  </a:cubicBezTo>
                  <a:lnTo>
                    <a:pt x="3693599" y="2404175"/>
                  </a:lnTo>
                  <a:cubicBezTo>
                    <a:pt x="3693599" y="2411186"/>
                    <a:pt x="3696342" y="2414691"/>
                    <a:pt x="3701829" y="2414691"/>
                  </a:cubicBezTo>
                  <a:cubicBezTo>
                    <a:pt x="3707315" y="2414691"/>
                    <a:pt x="3710058" y="2411186"/>
                    <a:pt x="3710058" y="2404175"/>
                  </a:cubicBezTo>
                  <a:lnTo>
                    <a:pt x="3710058" y="2247356"/>
                  </a:lnTo>
                  <a:cubicBezTo>
                    <a:pt x="3710058" y="2240345"/>
                    <a:pt x="3707315" y="2236840"/>
                    <a:pt x="3701829" y="2236840"/>
                  </a:cubicBezTo>
                  <a:close/>
                  <a:moveTo>
                    <a:pt x="3787401" y="2290332"/>
                  </a:moveTo>
                  <a:cubicBezTo>
                    <a:pt x="3779171" y="2290332"/>
                    <a:pt x="3771780" y="2292085"/>
                    <a:pt x="3765227" y="2295590"/>
                  </a:cubicBezTo>
                  <a:cubicBezTo>
                    <a:pt x="3758674" y="2299095"/>
                    <a:pt x="3753149" y="2303820"/>
                    <a:pt x="3748654" y="2309763"/>
                  </a:cubicBezTo>
                  <a:cubicBezTo>
                    <a:pt x="3744158" y="2315707"/>
                    <a:pt x="3740767" y="2322374"/>
                    <a:pt x="3738481" y="2329766"/>
                  </a:cubicBezTo>
                  <a:cubicBezTo>
                    <a:pt x="3736195" y="2337157"/>
                    <a:pt x="3735052" y="2344739"/>
                    <a:pt x="3735052" y="2352512"/>
                  </a:cubicBezTo>
                  <a:cubicBezTo>
                    <a:pt x="3735052" y="2360436"/>
                    <a:pt x="3736119" y="2368094"/>
                    <a:pt x="3738252" y="2375486"/>
                  </a:cubicBezTo>
                  <a:cubicBezTo>
                    <a:pt x="3740385" y="2382877"/>
                    <a:pt x="3743738" y="2389545"/>
                    <a:pt x="3748311" y="2395488"/>
                  </a:cubicBezTo>
                  <a:cubicBezTo>
                    <a:pt x="3752882" y="2401432"/>
                    <a:pt x="3758674" y="2406118"/>
                    <a:pt x="3765684" y="2409547"/>
                  </a:cubicBezTo>
                  <a:cubicBezTo>
                    <a:pt x="3772694" y="2412976"/>
                    <a:pt x="3780848" y="2414691"/>
                    <a:pt x="3790144" y="2414691"/>
                  </a:cubicBezTo>
                  <a:cubicBezTo>
                    <a:pt x="3796850" y="2414691"/>
                    <a:pt x="3803098" y="2413814"/>
                    <a:pt x="3808890" y="2412062"/>
                  </a:cubicBezTo>
                  <a:cubicBezTo>
                    <a:pt x="3814681" y="2410309"/>
                    <a:pt x="3819710" y="2408099"/>
                    <a:pt x="3823977" y="2405432"/>
                  </a:cubicBezTo>
                  <a:cubicBezTo>
                    <a:pt x="3828244" y="2402765"/>
                    <a:pt x="3831559" y="2400022"/>
                    <a:pt x="3833921" y="2397203"/>
                  </a:cubicBezTo>
                  <a:cubicBezTo>
                    <a:pt x="3836283" y="2394383"/>
                    <a:pt x="3837464" y="2392059"/>
                    <a:pt x="3837465" y="2390231"/>
                  </a:cubicBezTo>
                  <a:cubicBezTo>
                    <a:pt x="3837464" y="2387183"/>
                    <a:pt x="3836779" y="2385087"/>
                    <a:pt x="3835407" y="2383944"/>
                  </a:cubicBezTo>
                  <a:cubicBezTo>
                    <a:pt x="3834035" y="2382801"/>
                    <a:pt x="3832130" y="2382230"/>
                    <a:pt x="3829692" y="2382230"/>
                  </a:cubicBezTo>
                  <a:cubicBezTo>
                    <a:pt x="3827863" y="2382230"/>
                    <a:pt x="3824968" y="2383982"/>
                    <a:pt x="3821005" y="2387487"/>
                  </a:cubicBezTo>
                  <a:cubicBezTo>
                    <a:pt x="3816433" y="2391602"/>
                    <a:pt x="3811785" y="2394879"/>
                    <a:pt x="3807061" y="2397317"/>
                  </a:cubicBezTo>
                  <a:cubicBezTo>
                    <a:pt x="3802336" y="2399756"/>
                    <a:pt x="3796317" y="2400975"/>
                    <a:pt x="3789001" y="2400975"/>
                  </a:cubicBezTo>
                  <a:cubicBezTo>
                    <a:pt x="3783819" y="2400975"/>
                    <a:pt x="3779057" y="2399870"/>
                    <a:pt x="3774714" y="2397660"/>
                  </a:cubicBezTo>
                  <a:cubicBezTo>
                    <a:pt x="3770370" y="2395450"/>
                    <a:pt x="3766598" y="2392402"/>
                    <a:pt x="3763398" y="2388516"/>
                  </a:cubicBezTo>
                  <a:cubicBezTo>
                    <a:pt x="3760198" y="2384630"/>
                    <a:pt x="3757683" y="2380210"/>
                    <a:pt x="3755854" y="2375257"/>
                  </a:cubicBezTo>
                  <a:cubicBezTo>
                    <a:pt x="3754025" y="2370304"/>
                    <a:pt x="3753035" y="2365161"/>
                    <a:pt x="3752883" y="2359827"/>
                  </a:cubicBezTo>
                  <a:lnTo>
                    <a:pt x="3828092" y="2359827"/>
                  </a:lnTo>
                  <a:cubicBezTo>
                    <a:pt x="3832511" y="2359827"/>
                    <a:pt x="3835483" y="2358874"/>
                    <a:pt x="3837007" y="2356969"/>
                  </a:cubicBezTo>
                  <a:cubicBezTo>
                    <a:pt x="3838531" y="2355064"/>
                    <a:pt x="3839293" y="2352664"/>
                    <a:pt x="3839293" y="2349768"/>
                  </a:cubicBezTo>
                  <a:cubicBezTo>
                    <a:pt x="3839293" y="2341996"/>
                    <a:pt x="3838188" y="2334528"/>
                    <a:pt x="3835979" y="2327366"/>
                  </a:cubicBezTo>
                  <a:cubicBezTo>
                    <a:pt x="3833769" y="2320203"/>
                    <a:pt x="3830454" y="2313840"/>
                    <a:pt x="3826035" y="2308277"/>
                  </a:cubicBezTo>
                  <a:cubicBezTo>
                    <a:pt x="3821615" y="2302715"/>
                    <a:pt x="3816128" y="2298333"/>
                    <a:pt x="3809575" y="2295133"/>
                  </a:cubicBezTo>
                  <a:cubicBezTo>
                    <a:pt x="3803022" y="2291933"/>
                    <a:pt x="3795631" y="2290332"/>
                    <a:pt x="3787401" y="2290332"/>
                  </a:cubicBezTo>
                  <a:close/>
                  <a:moveTo>
                    <a:pt x="3901244" y="2290332"/>
                  </a:moveTo>
                  <a:cubicBezTo>
                    <a:pt x="3892709" y="2290332"/>
                    <a:pt x="3885166" y="2292085"/>
                    <a:pt x="3878612" y="2295590"/>
                  </a:cubicBezTo>
                  <a:cubicBezTo>
                    <a:pt x="3872059" y="2299095"/>
                    <a:pt x="3866611" y="2303782"/>
                    <a:pt x="3862268" y="2309649"/>
                  </a:cubicBezTo>
                  <a:cubicBezTo>
                    <a:pt x="3857924" y="2315516"/>
                    <a:pt x="3854686" y="2322146"/>
                    <a:pt x="3852552" y="2329537"/>
                  </a:cubicBezTo>
                  <a:cubicBezTo>
                    <a:pt x="3850419" y="2336929"/>
                    <a:pt x="3849352" y="2344587"/>
                    <a:pt x="3849352" y="2352512"/>
                  </a:cubicBezTo>
                  <a:cubicBezTo>
                    <a:pt x="3849352" y="2370495"/>
                    <a:pt x="3853885" y="2385354"/>
                    <a:pt x="3862954" y="2397089"/>
                  </a:cubicBezTo>
                  <a:cubicBezTo>
                    <a:pt x="3872021" y="2408823"/>
                    <a:pt x="3884937" y="2414691"/>
                    <a:pt x="3901701" y="2414691"/>
                  </a:cubicBezTo>
                  <a:cubicBezTo>
                    <a:pt x="3908864" y="2414691"/>
                    <a:pt x="3915341" y="2413167"/>
                    <a:pt x="3921132" y="2410119"/>
                  </a:cubicBezTo>
                  <a:cubicBezTo>
                    <a:pt x="3926923" y="2407071"/>
                    <a:pt x="3931648" y="2402575"/>
                    <a:pt x="3935305" y="2396631"/>
                  </a:cubicBezTo>
                  <a:lnTo>
                    <a:pt x="3935991" y="2396631"/>
                  </a:lnTo>
                  <a:lnTo>
                    <a:pt x="3935991" y="2404175"/>
                  </a:lnTo>
                  <a:cubicBezTo>
                    <a:pt x="3935991" y="2411186"/>
                    <a:pt x="3938734" y="2414691"/>
                    <a:pt x="3944221" y="2414691"/>
                  </a:cubicBezTo>
                  <a:cubicBezTo>
                    <a:pt x="3949707" y="2414691"/>
                    <a:pt x="3952450" y="2411186"/>
                    <a:pt x="3952450" y="2404175"/>
                  </a:cubicBezTo>
                  <a:lnTo>
                    <a:pt x="3952450" y="2300848"/>
                  </a:lnTo>
                  <a:cubicBezTo>
                    <a:pt x="3952450" y="2293838"/>
                    <a:pt x="3949707" y="2290332"/>
                    <a:pt x="3944221" y="2290332"/>
                  </a:cubicBezTo>
                  <a:cubicBezTo>
                    <a:pt x="3938734" y="2290332"/>
                    <a:pt x="3935991" y="2293838"/>
                    <a:pt x="3935991" y="2300848"/>
                  </a:cubicBezTo>
                  <a:lnTo>
                    <a:pt x="3935991" y="2308392"/>
                  </a:lnTo>
                  <a:lnTo>
                    <a:pt x="3935305" y="2308392"/>
                  </a:lnTo>
                  <a:cubicBezTo>
                    <a:pt x="3926009" y="2296352"/>
                    <a:pt x="3914655" y="2290332"/>
                    <a:pt x="3901244" y="2290332"/>
                  </a:cubicBezTo>
                  <a:close/>
                  <a:moveTo>
                    <a:pt x="3987579" y="2290332"/>
                  </a:moveTo>
                  <a:cubicBezTo>
                    <a:pt x="3982092" y="2290332"/>
                    <a:pt x="3979349" y="2293838"/>
                    <a:pt x="3979349" y="2300848"/>
                  </a:cubicBezTo>
                  <a:lnTo>
                    <a:pt x="3979349" y="2404175"/>
                  </a:lnTo>
                  <a:cubicBezTo>
                    <a:pt x="3979349" y="2411186"/>
                    <a:pt x="3982092" y="2414691"/>
                    <a:pt x="3987579" y="2414691"/>
                  </a:cubicBezTo>
                  <a:cubicBezTo>
                    <a:pt x="3993065" y="2414691"/>
                    <a:pt x="3995808" y="2411186"/>
                    <a:pt x="3995808" y="2404175"/>
                  </a:cubicBezTo>
                  <a:lnTo>
                    <a:pt x="3995808" y="2344968"/>
                  </a:lnTo>
                  <a:cubicBezTo>
                    <a:pt x="3995808" y="2338567"/>
                    <a:pt x="3996722" y="2333119"/>
                    <a:pt x="3998551" y="2328623"/>
                  </a:cubicBezTo>
                  <a:cubicBezTo>
                    <a:pt x="4000380" y="2324127"/>
                    <a:pt x="4002666" y="2320469"/>
                    <a:pt x="4005409" y="2317650"/>
                  </a:cubicBezTo>
                  <a:cubicBezTo>
                    <a:pt x="4008153" y="2314831"/>
                    <a:pt x="4011010" y="2312697"/>
                    <a:pt x="4013982" y="2311249"/>
                  </a:cubicBezTo>
                  <a:cubicBezTo>
                    <a:pt x="4016953" y="2309801"/>
                    <a:pt x="4019887" y="2308773"/>
                    <a:pt x="4022783" y="2308163"/>
                  </a:cubicBezTo>
                  <a:cubicBezTo>
                    <a:pt x="4026745" y="2307249"/>
                    <a:pt x="4029603" y="2306106"/>
                    <a:pt x="4031355" y="2304734"/>
                  </a:cubicBezTo>
                  <a:cubicBezTo>
                    <a:pt x="4033108" y="2303363"/>
                    <a:pt x="4033984" y="2301534"/>
                    <a:pt x="4033984" y="2299248"/>
                  </a:cubicBezTo>
                  <a:cubicBezTo>
                    <a:pt x="4033984" y="2296657"/>
                    <a:pt x="4033070" y="2294523"/>
                    <a:pt x="4031241" y="2292847"/>
                  </a:cubicBezTo>
                  <a:cubicBezTo>
                    <a:pt x="4029412" y="2291171"/>
                    <a:pt x="4026669" y="2290332"/>
                    <a:pt x="4023011" y="2290332"/>
                  </a:cubicBezTo>
                  <a:cubicBezTo>
                    <a:pt x="4017830" y="2290332"/>
                    <a:pt x="4012801" y="2292314"/>
                    <a:pt x="4007924" y="2296276"/>
                  </a:cubicBezTo>
                  <a:cubicBezTo>
                    <a:pt x="4003047" y="2300238"/>
                    <a:pt x="3999161" y="2305572"/>
                    <a:pt x="3996265" y="2312278"/>
                  </a:cubicBezTo>
                  <a:lnTo>
                    <a:pt x="3995808" y="2312278"/>
                  </a:lnTo>
                  <a:lnTo>
                    <a:pt x="3995808" y="2300848"/>
                  </a:lnTo>
                  <a:cubicBezTo>
                    <a:pt x="3995808" y="2293838"/>
                    <a:pt x="3993065" y="2290332"/>
                    <a:pt x="3987579" y="2290332"/>
                  </a:cubicBezTo>
                  <a:close/>
                  <a:moveTo>
                    <a:pt x="4063778" y="2290332"/>
                  </a:moveTo>
                  <a:cubicBezTo>
                    <a:pt x="4058292" y="2290332"/>
                    <a:pt x="4055549" y="2293838"/>
                    <a:pt x="4055549" y="2300848"/>
                  </a:cubicBezTo>
                  <a:lnTo>
                    <a:pt x="4055549" y="2404175"/>
                  </a:lnTo>
                  <a:cubicBezTo>
                    <a:pt x="4055549" y="2411186"/>
                    <a:pt x="4058292" y="2414691"/>
                    <a:pt x="4063778" y="2414691"/>
                  </a:cubicBezTo>
                  <a:cubicBezTo>
                    <a:pt x="4069265" y="2414691"/>
                    <a:pt x="4072008" y="2411186"/>
                    <a:pt x="4072008" y="2404175"/>
                  </a:cubicBezTo>
                  <a:lnTo>
                    <a:pt x="4072008" y="2337195"/>
                  </a:lnTo>
                  <a:cubicBezTo>
                    <a:pt x="4072008" y="2327289"/>
                    <a:pt x="4074904" y="2319517"/>
                    <a:pt x="4080695" y="2313878"/>
                  </a:cubicBezTo>
                  <a:cubicBezTo>
                    <a:pt x="4086486" y="2308239"/>
                    <a:pt x="4093496" y="2305420"/>
                    <a:pt x="4101726" y="2305420"/>
                  </a:cubicBezTo>
                  <a:cubicBezTo>
                    <a:pt x="4110870" y="2305420"/>
                    <a:pt x="4118109" y="2307935"/>
                    <a:pt x="4123443" y="2312964"/>
                  </a:cubicBezTo>
                  <a:cubicBezTo>
                    <a:pt x="4128777" y="2317993"/>
                    <a:pt x="4131444" y="2324775"/>
                    <a:pt x="4131444" y="2333309"/>
                  </a:cubicBezTo>
                  <a:lnTo>
                    <a:pt x="4131444" y="2404175"/>
                  </a:lnTo>
                  <a:cubicBezTo>
                    <a:pt x="4131444" y="2411186"/>
                    <a:pt x="4134187" y="2414691"/>
                    <a:pt x="4139674" y="2414691"/>
                  </a:cubicBezTo>
                  <a:cubicBezTo>
                    <a:pt x="4145160" y="2414691"/>
                    <a:pt x="4147903" y="2411186"/>
                    <a:pt x="4147903" y="2404175"/>
                  </a:cubicBezTo>
                  <a:lnTo>
                    <a:pt x="4147903" y="2333766"/>
                  </a:lnTo>
                  <a:cubicBezTo>
                    <a:pt x="4147903" y="2320050"/>
                    <a:pt x="4143331" y="2309154"/>
                    <a:pt x="4134187" y="2301077"/>
                  </a:cubicBezTo>
                  <a:cubicBezTo>
                    <a:pt x="4130073" y="2297571"/>
                    <a:pt x="4125424" y="2294904"/>
                    <a:pt x="4120243" y="2293076"/>
                  </a:cubicBezTo>
                  <a:cubicBezTo>
                    <a:pt x="4115061" y="2291247"/>
                    <a:pt x="4109727" y="2290332"/>
                    <a:pt x="4104241" y="2290332"/>
                  </a:cubicBezTo>
                  <a:cubicBezTo>
                    <a:pt x="4097078" y="2290332"/>
                    <a:pt x="4090868" y="2291818"/>
                    <a:pt x="4085610" y="2294790"/>
                  </a:cubicBezTo>
                  <a:cubicBezTo>
                    <a:pt x="4080352" y="2297762"/>
                    <a:pt x="4075970" y="2301762"/>
                    <a:pt x="4072465" y="2306792"/>
                  </a:cubicBezTo>
                  <a:lnTo>
                    <a:pt x="4072008" y="2306792"/>
                  </a:lnTo>
                  <a:lnTo>
                    <a:pt x="4072008" y="2300848"/>
                  </a:lnTo>
                  <a:cubicBezTo>
                    <a:pt x="4072008" y="2293838"/>
                    <a:pt x="4069265" y="2290332"/>
                    <a:pt x="4063778" y="2290332"/>
                  </a:cubicBezTo>
                  <a:close/>
                  <a:moveTo>
                    <a:pt x="4254279" y="2290332"/>
                  </a:moveTo>
                  <a:cubicBezTo>
                    <a:pt x="4248792" y="2290332"/>
                    <a:pt x="4246049" y="2293838"/>
                    <a:pt x="4246049" y="2300848"/>
                  </a:cubicBezTo>
                  <a:lnTo>
                    <a:pt x="4246049" y="2404175"/>
                  </a:lnTo>
                  <a:cubicBezTo>
                    <a:pt x="4246049" y="2411186"/>
                    <a:pt x="4248792" y="2414691"/>
                    <a:pt x="4254279" y="2414691"/>
                  </a:cubicBezTo>
                  <a:cubicBezTo>
                    <a:pt x="4259765" y="2414691"/>
                    <a:pt x="4262508" y="2411186"/>
                    <a:pt x="4262508" y="2404175"/>
                  </a:cubicBezTo>
                  <a:lnTo>
                    <a:pt x="4262508" y="2337195"/>
                  </a:lnTo>
                  <a:cubicBezTo>
                    <a:pt x="4262508" y="2327442"/>
                    <a:pt x="4265328" y="2319707"/>
                    <a:pt x="4270967" y="2313992"/>
                  </a:cubicBezTo>
                  <a:cubicBezTo>
                    <a:pt x="4276605" y="2308277"/>
                    <a:pt x="4283083" y="2305420"/>
                    <a:pt x="4290398" y="2305420"/>
                  </a:cubicBezTo>
                  <a:cubicBezTo>
                    <a:pt x="4294055" y="2305420"/>
                    <a:pt x="4297446" y="2305877"/>
                    <a:pt x="4300570" y="2306792"/>
                  </a:cubicBezTo>
                  <a:cubicBezTo>
                    <a:pt x="4303695" y="2307706"/>
                    <a:pt x="4306552" y="2309268"/>
                    <a:pt x="4309143" y="2311478"/>
                  </a:cubicBezTo>
                  <a:cubicBezTo>
                    <a:pt x="4311734" y="2313688"/>
                    <a:pt x="4313829" y="2316926"/>
                    <a:pt x="4315429" y="2321193"/>
                  </a:cubicBezTo>
                  <a:cubicBezTo>
                    <a:pt x="4317030" y="2325461"/>
                    <a:pt x="4317830" y="2330795"/>
                    <a:pt x="4317830" y="2337195"/>
                  </a:cubicBezTo>
                  <a:lnTo>
                    <a:pt x="4317830" y="2404175"/>
                  </a:lnTo>
                  <a:cubicBezTo>
                    <a:pt x="4317830" y="2411186"/>
                    <a:pt x="4320573" y="2414691"/>
                    <a:pt x="4326059" y="2414691"/>
                  </a:cubicBezTo>
                  <a:cubicBezTo>
                    <a:pt x="4331546" y="2414691"/>
                    <a:pt x="4334289" y="2411186"/>
                    <a:pt x="4334289" y="2404175"/>
                  </a:cubicBezTo>
                  <a:lnTo>
                    <a:pt x="4334289" y="2337195"/>
                  </a:lnTo>
                  <a:cubicBezTo>
                    <a:pt x="4334289" y="2327442"/>
                    <a:pt x="4337108" y="2319707"/>
                    <a:pt x="4342747" y="2313992"/>
                  </a:cubicBezTo>
                  <a:cubicBezTo>
                    <a:pt x="4348386" y="2308277"/>
                    <a:pt x="4354863" y="2305420"/>
                    <a:pt x="4362178" y="2305420"/>
                  </a:cubicBezTo>
                  <a:cubicBezTo>
                    <a:pt x="4365836" y="2305420"/>
                    <a:pt x="4369226" y="2305877"/>
                    <a:pt x="4372351" y="2306792"/>
                  </a:cubicBezTo>
                  <a:cubicBezTo>
                    <a:pt x="4375475" y="2307706"/>
                    <a:pt x="4378333" y="2309268"/>
                    <a:pt x="4380923" y="2311478"/>
                  </a:cubicBezTo>
                  <a:cubicBezTo>
                    <a:pt x="4383514" y="2313688"/>
                    <a:pt x="4385609" y="2316926"/>
                    <a:pt x="4387210" y="2321193"/>
                  </a:cubicBezTo>
                  <a:cubicBezTo>
                    <a:pt x="4388810" y="2325461"/>
                    <a:pt x="4389610" y="2330795"/>
                    <a:pt x="4389610" y="2337195"/>
                  </a:cubicBezTo>
                  <a:lnTo>
                    <a:pt x="4389610" y="2404175"/>
                  </a:lnTo>
                  <a:cubicBezTo>
                    <a:pt x="4389610" y="2411186"/>
                    <a:pt x="4392353" y="2414691"/>
                    <a:pt x="4397839" y="2414691"/>
                  </a:cubicBezTo>
                  <a:cubicBezTo>
                    <a:pt x="4403326" y="2414691"/>
                    <a:pt x="4406069" y="2411186"/>
                    <a:pt x="4406069" y="2404175"/>
                  </a:cubicBezTo>
                  <a:lnTo>
                    <a:pt x="4406069" y="2333766"/>
                  </a:lnTo>
                  <a:cubicBezTo>
                    <a:pt x="4406069" y="2320050"/>
                    <a:pt x="4401497" y="2309154"/>
                    <a:pt x="4392353" y="2301077"/>
                  </a:cubicBezTo>
                  <a:cubicBezTo>
                    <a:pt x="4388238" y="2297571"/>
                    <a:pt x="4383590" y="2294904"/>
                    <a:pt x="4378409" y="2293076"/>
                  </a:cubicBezTo>
                  <a:cubicBezTo>
                    <a:pt x="4373227" y="2291247"/>
                    <a:pt x="4367893" y="2290332"/>
                    <a:pt x="4362407" y="2290332"/>
                  </a:cubicBezTo>
                  <a:cubicBezTo>
                    <a:pt x="4355701" y="2290332"/>
                    <a:pt x="4349072" y="2292199"/>
                    <a:pt x="4342518" y="2295933"/>
                  </a:cubicBezTo>
                  <a:cubicBezTo>
                    <a:pt x="4335965" y="2299667"/>
                    <a:pt x="4330708" y="2304887"/>
                    <a:pt x="4326745" y="2311592"/>
                  </a:cubicBezTo>
                  <a:cubicBezTo>
                    <a:pt x="4324002" y="2305039"/>
                    <a:pt x="4319773" y="2299857"/>
                    <a:pt x="4314058" y="2296047"/>
                  </a:cubicBezTo>
                  <a:cubicBezTo>
                    <a:pt x="4308343" y="2292237"/>
                    <a:pt x="4301904" y="2290332"/>
                    <a:pt x="4294741" y="2290332"/>
                  </a:cubicBezTo>
                  <a:cubicBezTo>
                    <a:pt x="4287578" y="2290332"/>
                    <a:pt x="4281368" y="2291818"/>
                    <a:pt x="4276110" y="2294790"/>
                  </a:cubicBezTo>
                  <a:cubicBezTo>
                    <a:pt x="4270852" y="2297762"/>
                    <a:pt x="4266471" y="2301762"/>
                    <a:pt x="4262966" y="2306792"/>
                  </a:cubicBezTo>
                  <a:lnTo>
                    <a:pt x="4262508" y="2306792"/>
                  </a:lnTo>
                  <a:lnTo>
                    <a:pt x="4262508" y="2300848"/>
                  </a:lnTo>
                  <a:cubicBezTo>
                    <a:pt x="4262508" y="2293838"/>
                    <a:pt x="4259765" y="2290332"/>
                    <a:pt x="4254279" y="2290332"/>
                  </a:cubicBezTo>
                  <a:close/>
                  <a:moveTo>
                    <a:pt x="4482726" y="2290332"/>
                  </a:moveTo>
                  <a:cubicBezTo>
                    <a:pt x="4474192" y="2290332"/>
                    <a:pt x="4466610" y="2292085"/>
                    <a:pt x="4459981" y="2295590"/>
                  </a:cubicBezTo>
                  <a:cubicBezTo>
                    <a:pt x="4453351" y="2299095"/>
                    <a:pt x="4447827" y="2303782"/>
                    <a:pt x="4443407" y="2309649"/>
                  </a:cubicBezTo>
                  <a:cubicBezTo>
                    <a:pt x="4438988" y="2315516"/>
                    <a:pt x="4435711" y="2322146"/>
                    <a:pt x="4433577" y="2329537"/>
                  </a:cubicBezTo>
                  <a:cubicBezTo>
                    <a:pt x="4431444" y="2336929"/>
                    <a:pt x="4430377" y="2344587"/>
                    <a:pt x="4430377" y="2352512"/>
                  </a:cubicBezTo>
                  <a:cubicBezTo>
                    <a:pt x="4430377" y="2370495"/>
                    <a:pt x="4434911" y="2385354"/>
                    <a:pt x="4443979" y="2397089"/>
                  </a:cubicBezTo>
                  <a:cubicBezTo>
                    <a:pt x="4453047" y="2408823"/>
                    <a:pt x="4465962" y="2414691"/>
                    <a:pt x="4482726" y="2414691"/>
                  </a:cubicBezTo>
                  <a:cubicBezTo>
                    <a:pt x="4499491" y="2414691"/>
                    <a:pt x="4512406" y="2408823"/>
                    <a:pt x="4521474" y="2397089"/>
                  </a:cubicBezTo>
                  <a:cubicBezTo>
                    <a:pt x="4530542" y="2385354"/>
                    <a:pt x="4535076" y="2370495"/>
                    <a:pt x="4535076" y="2352512"/>
                  </a:cubicBezTo>
                  <a:cubicBezTo>
                    <a:pt x="4535076" y="2344587"/>
                    <a:pt x="4534009" y="2336929"/>
                    <a:pt x="4531875" y="2329537"/>
                  </a:cubicBezTo>
                  <a:cubicBezTo>
                    <a:pt x="4529742" y="2322146"/>
                    <a:pt x="4526503" y="2315516"/>
                    <a:pt x="4522160" y="2309649"/>
                  </a:cubicBezTo>
                  <a:cubicBezTo>
                    <a:pt x="4517816" y="2303782"/>
                    <a:pt x="4512330" y="2299095"/>
                    <a:pt x="4505701" y="2295590"/>
                  </a:cubicBezTo>
                  <a:cubicBezTo>
                    <a:pt x="4499071" y="2292085"/>
                    <a:pt x="4491413" y="2290332"/>
                    <a:pt x="4482726" y="2290332"/>
                  </a:cubicBezTo>
                  <a:close/>
                  <a:moveTo>
                    <a:pt x="4568604" y="2290332"/>
                  </a:moveTo>
                  <a:cubicBezTo>
                    <a:pt x="4563117" y="2290332"/>
                    <a:pt x="4560374" y="2293838"/>
                    <a:pt x="4560374" y="2300848"/>
                  </a:cubicBezTo>
                  <a:lnTo>
                    <a:pt x="4560374" y="2404175"/>
                  </a:lnTo>
                  <a:cubicBezTo>
                    <a:pt x="4560374" y="2411186"/>
                    <a:pt x="4563117" y="2414691"/>
                    <a:pt x="4568604" y="2414691"/>
                  </a:cubicBezTo>
                  <a:cubicBezTo>
                    <a:pt x="4574090" y="2414691"/>
                    <a:pt x="4576833" y="2411186"/>
                    <a:pt x="4576833" y="2404175"/>
                  </a:cubicBezTo>
                  <a:lnTo>
                    <a:pt x="4576833" y="2344968"/>
                  </a:lnTo>
                  <a:cubicBezTo>
                    <a:pt x="4576833" y="2338567"/>
                    <a:pt x="4577748" y="2333119"/>
                    <a:pt x="4579577" y="2328623"/>
                  </a:cubicBezTo>
                  <a:cubicBezTo>
                    <a:pt x="4581405" y="2324127"/>
                    <a:pt x="4583692" y="2320469"/>
                    <a:pt x="4586435" y="2317650"/>
                  </a:cubicBezTo>
                  <a:cubicBezTo>
                    <a:pt x="4589178" y="2314831"/>
                    <a:pt x="4592035" y="2312697"/>
                    <a:pt x="4595007" y="2311249"/>
                  </a:cubicBezTo>
                  <a:cubicBezTo>
                    <a:pt x="4597979" y="2309801"/>
                    <a:pt x="4600913" y="2308773"/>
                    <a:pt x="4603808" y="2308163"/>
                  </a:cubicBezTo>
                  <a:cubicBezTo>
                    <a:pt x="4607771" y="2307249"/>
                    <a:pt x="4610628" y="2306106"/>
                    <a:pt x="4612381" y="2304734"/>
                  </a:cubicBezTo>
                  <a:cubicBezTo>
                    <a:pt x="4614133" y="2303363"/>
                    <a:pt x="4615010" y="2301534"/>
                    <a:pt x="4615010" y="2299248"/>
                  </a:cubicBezTo>
                  <a:cubicBezTo>
                    <a:pt x="4615010" y="2296657"/>
                    <a:pt x="4614095" y="2294523"/>
                    <a:pt x="4612267" y="2292847"/>
                  </a:cubicBezTo>
                  <a:cubicBezTo>
                    <a:pt x="4610438" y="2291171"/>
                    <a:pt x="4607695" y="2290332"/>
                    <a:pt x="4604037" y="2290332"/>
                  </a:cubicBezTo>
                  <a:cubicBezTo>
                    <a:pt x="4598855" y="2290332"/>
                    <a:pt x="4593826" y="2292314"/>
                    <a:pt x="4588949" y="2296276"/>
                  </a:cubicBezTo>
                  <a:cubicBezTo>
                    <a:pt x="4584072" y="2300238"/>
                    <a:pt x="4580186" y="2305572"/>
                    <a:pt x="4577291" y="2312278"/>
                  </a:cubicBezTo>
                  <a:lnTo>
                    <a:pt x="4576833" y="2312278"/>
                  </a:lnTo>
                  <a:lnTo>
                    <a:pt x="4576833" y="2300848"/>
                  </a:lnTo>
                  <a:cubicBezTo>
                    <a:pt x="4576833" y="2293838"/>
                    <a:pt x="4574090" y="2290332"/>
                    <a:pt x="4568604" y="2290332"/>
                  </a:cubicBezTo>
                  <a:close/>
                  <a:moveTo>
                    <a:pt x="4682752" y="2290332"/>
                  </a:moveTo>
                  <a:cubicBezTo>
                    <a:pt x="4674522" y="2290332"/>
                    <a:pt x="4667130" y="2292085"/>
                    <a:pt x="4660577" y="2295590"/>
                  </a:cubicBezTo>
                  <a:cubicBezTo>
                    <a:pt x="4654024" y="2299095"/>
                    <a:pt x="4648500" y="2303820"/>
                    <a:pt x="4644004" y="2309763"/>
                  </a:cubicBezTo>
                  <a:cubicBezTo>
                    <a:pt x="4639508" y="2315707"/>
                    <a:pt x="4636117" y="2322374"/>
                    <a:pt x="4633831" y="2329766"/>
                  </a:cubicBezTo>
                  <a:cubicBezTo>
                    <a:pt x="4631545" y="2337157"/>
                    <a:pt x="4630402" y="2344739"/>
                    <a:pt x="4630402" y="2352512"/>
                  </a:cubicBezTo>
                  <a:cubicBezTo>
                    <a:pt x="4630402" y="2360436"/>
                    <a:pt x="4631469" y="2368094"/>
                    <a:pt x="4633603" y="2375486"/>
                  </a:cubicBezTo>
                  <a:cubicBezTo>
                    <a:pt x="4635736" y="2382877"/>
                    <a:pt x="4639089" y="2389545"/>
                    <a:pt x="4643661" y="2395488"/>
                  </a:cubicBezTo>
                  <a:cubicBezTo>
                    <a:pt x="4648233" y="2401432"/>
                    <a:pt x="4654024" y="2406118"/>
                    <a:pt x="4661035" y="2409547"/>
                  </a:cubicBezTo>
                  <a:cubicBezTo>
                    <a:pt x="4668045" y="2412976"/>
                    <a:pt x="4676198" y="2414691"/>
                    <a:pt x="4685495" y="2414691"/>
                  </a:cubicBezTo>
                  <a:cubicBezTo>
                    <a:pt x="4692200" y="2414691"/>
                    <a:pt x="4698449" y="2413814"/>
                    <a:pt x="4704240" y="2412062"/>
                  </a:cubicBezTo>
                  <a:cubicBezTo>
                    <a:pt x="4710031" y="2410309"/>
                    <a:pt x="4715060" y="2408099"/>
                    <a:pt x="4719328" y="2405432"/>
                  </a:cubicBezTo>
                  <a:cubicBezTo>
                    <a:pt x="4723595" y="2402765"/>
                    <a:pt x="4726909" y="2400022"/>
                    <a:pt x="4729272" y="2397203"/>
                  </a:cubicBezTo>
                  <a:cubicBezTo>
                    <a:pt x="4731634" y="2394383"/>
                    <a:pt x="4732815" y="2392059"/>
                    <a:pt x="4732815" y="2390231"/>
                  </a:cubicBezTo>
                  <a:cubicBezTo>
                    <a:pt x="4732815" y="2387183"/>
                    <a:pt x="4732129" y="2385087"/>
                    <a:pt x="4730758" y="2383944"/>
                  </a:cubicBezTo>
                  <a:cubicBezTo>
                    <a:pt x="4729386" y="2382801"/>
                    <a:pt x="4727481" y="2382230"/>
                    <a:pt x="4725043" y="2382230"/>
                  </a:cubicBezTo>
                  <a:cubicBezTo>
                    <a:pt x="4723214" y="2382230"/>
                    <a:pt x="4720318" y="2383982"/>
                    <a:pt x="4716356" y="2387487"/>
                  </a:cubicBezTo>
                  <a:cubicBezTo>
                    <a:pt x="4711784" y="2391602"/>
                    <a:pt x="4707136" y="2394879"/>
                    <a:pt x="4702411" y="2397317"/>
                  </a:cubicBezTo>
                  <a:cubicBezTo>
                    <a:pt x="4697687" y="2399756"/>
                    <a:pt x="4691667" y="2400975"/>
                    <a:pt x="4684352" y="2400975"/>
                  </a:cubicBezTo>
                  <a:cubicBezTo>
                    <a:pt x="4679170" y="2400975"/>
                    <a:pt x="4674408" y="2399870"/>
                    <a:pt x="4670064" y="2397660"/>
                  </a:cubicBezTo>
                  <a:cubicBezTo>
                    <a:pt x="4665721" y="2395450"/>
                    <a:pt x="4661949" y="2392402"/>
                    <a:pt x="4658749" y="2388516"/>
                  </a:cubicBezTo>
                  <a:cubicBezTo>
                    <a:pt x="4655548" y="2384630"/>
                    <a:pt x="4653034" y="2380210"/>
                    <a:pt x="4651205" y="2375257"/>
                  </a:cubicBezTo>
                  <a:cubicBezTo>
                    <a:pt x="4649376" y="2370304"/>
                    <a:pt x="4648385" y="2365161"/>
                    <a:pt x="4648233" y="2359827"/>
                  </a:cubicBezTo>
                  <a:lnTo>
                    <a:pt x="4723442" y="2359827"/>
                  </a:lnTo>
                  <a:cubicBezTo>
                    <a:pt x="4727862" y="2359827"/>
                    <a:pt x="4730834" y="2358874"/>
                    <a:pt x="4732358" y="2356969"/>
                  </a:cubicBezTo>
                  <a:cubicBezTo>
                    <a:pt x="4733882" y="2355064"/>
                    <a:pt x="4734644" y="2352664"/>
                    <a:pt x="4734644" y="2349768"/>
                  </a:cubicBezTo>
                  <a:cubicBezTo>
                    <a:pt x="4734644" y="2341996"/>
                    <a:pt x="4733539" y="2334528"/>
                    <a:pt x="4731329" y="2327366"/>
                  </a:cubicBezTo>
                  <a:cubicBezTo>
                    <a:pt x="4729119" y="2320203"/>
                    <a:pt x="4725804" y="2313840"/>
                    <a:pt x="4721385" y="2308277"/>
                  </a:cubicBezTo>
                  <a:cubicBezTo>
                    <a:pt x="4716965" y="2302715"/>
                    <a:pt x="4711479" y="2298333"/>
                    <a:pt x="4704926" y="2295133"/>
                  </a:cubicBezTo>
                  <a:cubicBezTo>
                    <a:pt x="4698372" y="2291933"/>
                    <a:pt x="4690981" y="2290332"/>
                    <a:pt x="4682752" y="2290332"/>
                  </a:cubicBezTo>
                  <a:close/>
                  <a:moveTo>
                    <a:pt x="2663604" y="2249184"/>
                  </a:moveTo>
                  <a:cubicBezTo>
                    <a:pt x="2660556" y="2249184"/>
                    <a:pt x="2657927" y="2250289"/>
                    <a:pt x="2655717" y="2252499"/>
                  </a:cubicBezTo>
                  <a:cubicBezTo>
                    <a:pt x="2653507" y="2254709"/>
                    <a:pt x="2652402" y="2257338"/>
                    <a:pt x="2652402" y="2260386"/>
                  </a:cubicBezTo>
                  <a:cubicBezTo>
                    <a:pt x="2652402" y="2263434"/>
                    <a:pt x="2653507" y="2266063"/>
                    <a:pt x="2655717" y="2268272"/>
                  </a:cubicBezTo>
                  <a:cubicBezTo>
                    <a:pt x="2657927" y="2270482"/>
                    <a:pt x="2660556" y="2271587"/>
                    <a:pt x="2663604" y="2271587"/>
                  </a:cubicBezTo>
                  <a:cubicBezTo>
                    <a:pt x="2666652" y="2271587"/>
                    <a:pt x="2669280" y="2270482"/>
                    <a:pt x="2671490" y="2268272"/>
                  </a:cubicBezTo>
                  <a:cubicBezTo>
                    <a:pt x="2673700" y="2266063"/>
                    <a:pt x="2674805" y="2263434"/>
                    <a:pt x="2674805" y="2260386"/>
                  </a:cubicBezTo>
                  <a:cubicBezTo>
                    <a:pt x="2674805" y="2257338"/>
                    <a:pt x="2673700" y="2254709"/>
                    <a:pt x="2671490" y="2252499"/>
                  </a:cubicBezTo>
                  <a:cubicBezTo>
                    <a:pt x="2669280" y="2250289"/>
                    <a:pt x="2666652" y="2249184"/>
                    <a:pt x="2663604" y="2249184"/>
                  </a:cubicBezTo>
                  <a:close/>
                  <a:moveTo>
                    <a:pt x="3477343" y="2254214"/>
                  </a:moveTo>
                  <a:cubicBezTo>
                    <a:pt x="3471857" y="2254214"/>
                    <a:pt x="3469114" y="2257795"/>
                    <a:pt x="3469114" y="2264958"/>
                  </a:cubicBezTo>
                  <a:lnTo>
                    <a:pt x="3469114" y="2291704"/>
                  </a:lnTo>
                  <a:lnTo>
                    <a:pt x="3458370" y="2291704"/>
                  </a:lnTo>
                  <a:cubicBezTo>
                    <a:pt x="3455931" y="2291704"/>
                    <a:pt x="3454140" y="2292428"/>
                    <a:pt x="3452997" y="2293876"/>
                  </a:cubicBezTo>
                  <a:cubicBezTo>
                    <a:pt x="3451854" y="2295323"/>
                    <a:pt x="3451283" y="2296886"/>
                    <a:pt x="3451283" y="2298562"/>
                  </a:cubicBezTo>
                  <a:cubicBezTo>
                    <a:pt x="3451283" y="2300238"/>
                    <a:pt x="3451854" y="2301800"/>
                    <a:pt x="3452997" y="2303248"/>
                  </a:cubicBezTo>
                  <a:cubicBezTo>
                    <a:pt x="3454140" y="2304696"/>
                    <a:pt x="3455931" y="2305420"/>
                    <a:pt x="3458370" y="2305420"/>
                  </a:cubicBezTo>
                  <a:lnTo>
                    <a:pt x="3469114" y="2305420"/>
                  </a:lnTo>
                  <a:lnTo>
                    <a:pt x="3469114" y="2404175"/>
                  </a:lnTo>
                  <a:cubicBezTo>
                    <a:pt x="3469114" y="2411186"/>
                    <a:pt x="3471857" y="2414691"/>
                    <a:pt x="3477343" y="2414691"/>
                  </a:cubicBezTo>
                  <a:cubicBezTo>
                    <a:pt x="3482830" y="2414691"/>
                    <a:pt x="3485573" y="2411186"/>
                    <a:pt x="3485573" y="2404175"/>
                  </a:cubicBezTo>
                  <a:lnTo>
                    <a:pt x="3485573" y="2305420"/>
                  </a:lnTo>
                  <a:lnTo>
                    <a:pt x="3496317" y="2305420"/>
                  </a:lnTo>
                  <a:cubicBezTo>
                    <a:pt x="3498755" y="2305420"/>
                    <a:pt x="3500546" y="2304696"/>
                    <a:pt x="3501689" y="2303248"/>
                  </a:cubicBezTo>
                  <a:cubicBezTo>
                    <a:pt x="3502832" y="2301800"/>
                    <a:pt x="3503404" y="2300238"/>
                    <a:pt x="3503404" y="2298562"/>
                  </a:cubicBezTo>
                  <a:cubicBezTo>
                    <a:pt x="3503404" y="2296886"/>
                    <a:pt x="3502832" y="2295323"/>
                    <a:pt x="3501689" y="2293876"/>
                  </a:cubicBezTo>
                  <a:cubicBezTo>
                    <a:pt x="3500546" y="2292428"/>
                    <a:pt x="3498755" y="2291704"/>
                    <a:pt x="3496317" y="2291704"/>
                  </a:cubicBezTo>
                  <a:lnTo>
                    <a:pt x="3485573" y="2291704"/>
                  </a:lnTo>
                  <a:lnTo>
                    <a:pt x="3485573" y="2264958"/>
                  </a:lnTo>
                  <a:cubicBezTo>
                    <a:pt x="3485573" y="2257795"/>
                    <a:pt x="3482830" y="2254214"/>
                    <a:pt x="3477343" y="2254214"/>
                  </a:cubicBezTo>
                  <a:close/>
                  <a:moveTo>
                    <a:pt x="3568326" y="2290332"/>
                  </a:moveTo>
                  <a:cubicBezTo>
                    <a:pt x="3559792" y="2290332"/>
                    <a:pt x="3552210" y="2292085"/>
                    <a:pt x="3545580" y="2295590"/>
                  </a:cubicBezTo>
                  <a:cubicBezTo>
                    <a:pt x="3538951" y="2299095"/>
                    <a:pt x="3533427" y="2303782"/>
                    <a:pt x="3529007" y="2309649"/>
                  </a:cubicBezTo>
                  <a:cubicBezTo>
                    <a:pt x="3524587" y="2315516"/>
                    <a:pt x="3521311" y="2322146"/>
                    <a:pt x="3519177" y="2329537"/>
                  </a:cubicBezTo>
                  <a:cubicBezTo>
                    <a:pt x="3517044" y="2336929"/>
                    <a:pt x="3515977" y="2344587"/>
                    <a:pt x="3515977" y="2352512"/>
                  </a:cubicBezTo>
                  <a:cubicBezTo>
                    <a:pt x="3515977" y="2370495"/>
                    <a:pt x="3520511" y="2385354"/>
                    <a:pt x="3529579" y="2397089"/>
                  </a:cubicBezTo>
                  <a:cubicBezTo>
                    <a:pt x="3538646" y="2408823"/>
                    <a:pt x="3551562" y="2414691"/>
                    <a:pt x="3568326" y="2414691"/>
                  </a:cubicBezTo>
                  <a:cubicBezTo>
                    <a:pt x="3585090" y="2414691"/>
                    <a:pt x="3598006" y="2408823"/>
                    <a:pt x="3607074" y="2397089"/>
                  </a:cubicBezTo>
                  <a:cubicBezTo>
                    <a:pt x="3616142" y="2385354"/>
                    <a:pt x="3620675" y="2370495"/>
                    <a:pt x="3620676" y="2352512"/>
                  </a:cubicBezTo>
                  <a:cubicBezTo>
                    <a:pt x="3620675" y="2344587"/>
                    <a:pt x="3619609" y="2336929"/>
                    <a:pt x="3617475" y="2329537"/>
                  </a:cubicBezTo>
                  <a:cubicBezTo>
                    <a:pt x="3615342" y="2322146"/>
                    <a:pt x="3612103" y="2315516"/>
                    <a:pt x="3607760" y="2309649"/>
                  </a:cubicBezTo>
                  <a:cubicBezTo>
                    <a:pt x="3603416" y="2303782"/>
                    <a:pt x="3597930" y="2299095"/>
                    <a:pt x="3591301" y="2295590"/>
                  </a:cubicBezTo>
                  <a:cubicBezTo>
                    <a:pt x="3584671" y="2292085"/>
                    <a:pt x="3577013" y="2290332"/>
                    <a:pt x="3568326" y="2290332"/>
                  </a:cubicBezTo>
                  <a:close/>
                  <a:moveTo>
                    <a:pt x="2263401" y="2290332"/>
                  </a:moveTo>
                  <a:cubicBezTo>
                    <a:pt x="2255172" y="2290332"/>
                    <a:pt x="2247780" y="2292085"/>
                    <a:pt x="2241227" y="2295590"/>
                  </a:cubicBezTo>
                  <a:cubicBezTo>
                    <a:pt x="2234674" y="2299095"/>
                    <a:pt x="2229149" y="2303820"/>
                    <a:pt x="2224654" y="2309763"/>
                  </a:cubicBezTo>
                  <a:cubicBezTo>
                    <a:pt x="2220158" y="2315707"/>
                    <a:pt x="2216767" y="2322374"/>
                    <a:pt x="2214481" y="2329766"/>
                  </a:cubicBezTo>
                  <a:cubicBezTo>
                    <a:pt x="2212195" y="2337157"/>
                    <a:pt x="2211052" y="2344739"/>
                    <a:pt x="2211052" y="2352512"/>
                  </a:cubicBezTo>
                  <a:cubicBezTo>
                    <a:pt x="2211052" y="2360436"/>
                    <a:pt x="2212119" y="2368094"/>
                    <a:pt x="2214252" y="2375486"/>
                  </a:cubicBezTo>
                  <a:cubicBezTo>
                    <a:pt x="2216386" y="2382877"/>
                    <a:pt x="2219739" y="2389545"/>
                    <a:pt x="2224311" y="2395488"/>
                  </a:cubicBezTo>
                  <a:cubicBezTo>
                    <a:pt x="2228883" y="2401432"/>
                    <a:pt x="2234674" y="2406118"/>
                    <a:pt x="2241684" y="2409547"/>
                  </a:cubicBezTo>
                  <a:cubicBezTo>
                    <a:pt x="2248695" y="2412976"/>
                    <a:pt x="2256848" y="2414691"/>
                    <a:pt x="2266145" y="2414691"/>
                  </a:cubicBezTo>
                  <a:cubicBezTo>
                    <a:pt x="2272850" y="2414691"/>
                    <a:pt x="2279099" y="2413814"/>
                    <a:pt x="2284890" y="2412062"/>
                  </a:cubicBezTo>
                  <a:cubicBezTo>
                    <a:pt x="2290681" y="2410309"/>
                    <a:pt x="2295710" y="2408099"/>
                    <a:pt x="2299977" y="2405432"/>
                  </a:cubicBezTo>
                  <a:cubicBezTo>
                    <a:pt x="2304245" y="2402765"/>
                    <a:pt x="2307559" y="2400022"/>
                    <a:pt x="2309921" y="2397203"/>
                  </a:cubicBezTo>
                  <a:cubicBezTo>
                    <a:pt x="2312284" y="2394383"/>
                    <a:pt x="2313465" y="2392059"/>
                    <a:pt x="2313465" y="2390231"/>
                  </a:cubicBezTo>
                  <a:cubicBezTo>
                    <a:pt x="2313465" y="2387183"/>
                    <a:pt x="2312779" y="2385087"/>
                    <a:pt x="2311407" y="2383944"/>
                  </a:cubicBezTo>
                  <a:cubicBezTo>
                    <a:pt x="2310036" y="2382801"/>
                    <a:pt x="2308131" y="2382230"/>
                    <a:pt x="2305692" y="2382230"/>
                  </a:cubicBezTo>
                  <a:cubicBezTo>
                    <a:pt x="2303863" y="2382230"/>
                    <a:pt x="2300968" y="2383982"/>
                    <a:pt x="2297006" y="2387487"/>
                  </a:cubicBezTo>
                  <a:cubicBezTo>
                    <a:pt x="2292433" y="2391602"/>
                    <a:pt x="2287785" y="2394879"/>
                    <a:pt x="2283061" y="2397317"/>
                  </a:cubicBezTo>
                  <a:cubicBezTo>
                    <a:pt x="2278337" y="2399756"/>
                    <a:pt x="2272317" y="2400975"/>
                    <a:pt x="2265002" y="2400975"/>
                  </a:cubicBezTo>
                  <a:cubicBezTo>
                    <a:pt x="2259820" y="2400975"/>
                    <a:pt x="2255057" y="2399870"/>
                    <a:pt x="2250714" y="2397660"/>
                  </a:cubicBezTo>
                  <a:cubicBezTo>
                    <a:pt x="2246371" y="2395450"/>
                    <a:pt x="2242599" y="2392402"/>
                    <a:pt x="2239398" y="2388516"/>
                  </a:cubicBezTo>
                  <a:cubicBezTo>
                    <a:pt x="2236198" y="2384630"/>
                    <a:pt x="2233683" y="2380210"/>
                    <a:pt x="2231855" y="2375257"/>
                  </a:cubicBezTo>
                  <a:cubicBezTo>
                    <a:pt x="2230026" y="2370304"/>
                    <a:pt x="2229035" y="2365161"/>
                    <a:pt x="2228883" y="2359827"/>
                  </a:cubicBezTo>
                  <a:lnTo>
                    <a:pt x="2304092" y="2359827"/>
                  </a:lnTo>
                  <a:cubicBezTo>
                    <a:pt x="2308512" y="2359827"/>
                    <a:pt x="2311483" y="2358874"/>
                    <a:pt x="2313007" y="2356969"/>
                  </a:cubicBezTo>
                  <a:cubicBezTo>
                    <a:pt x="2314532" y="2355064"/>
                    <a:pt x="2315293" y="2352664"/>
                    <a:pt x="2315294" y="2349768"/>
                  </a:cubicBezTo>
                  <a:cubicBezTo>
                    <a:pt x="2315293" y="2341996"/>
                    <a:pt x="2314189" y="2334528"/>
                    <a:pt x="2311979" y="2327366"/>
                  </a:cubicBezTo>
                  <a:cubicBezTo>
                    <a:pt x="2309769" y="2320203"/>
                    <a:pt x="2306454" y="2313840"/>
                    <a:pt x="2302035" y="2308277"/>
                  </a:cubicBezTo>
                  <a:cubicBezTo>
                    <a:pt x="2297615" y="2302715"/>
                    <a:pt x="2292129" y="2298333"/>
                    <a:pt x="2285576" y="2295133"/>
                  </a:cubicBezTo>
                  <a:cubicBezTo>
                    <a:pt x="2279022" y="2291933"/>
                    <a:pt x="2271631" y="2290332"/>
                    <a:pt x="2263401" y="2290332"/>
                  </a:cubicBezTo>
                  <a:close/>
                  <a:moveTo>
                    <a:pt x="2377244" y="2290332"/>
                  </a:moveTo>
                  <a:cubicBezTo>
                    <a:pt x="2368710" y="2290332"/>
                    <a:pt x="2361166" y="2292085"/>
                    <a:pt x="2354613" y="2295590"/>
                  </a:cubicBezTo>
                  <a:cubicBezTo>
                    <a:pt x="2348059" y="2299095"/>
                    <a:pt x="2342611" y="2303782"/>
                    <a:pt x="2338268" y="2309649"/>
                  </a:cubicBezTo>
                  <a:cubicBezTo>
                    <a:pt x="2333924" y="2315516"/>
                    <a:pt x="2330686" y="2322146"/>
                    <a:pt x="2328552" y="2329537"/>
                  </a:cubicBezTo>
                  <a:cubicBezTo>
                    <a:pt x="2326419" y="2336929"/>
                    <a:pt x="2325352" y="2344587"/>
                    <a:pt x="2325352" y="2352512"/>
                  </a:cubicBezTo>
                  <a:cubicBezTo>
                    <a:pt x="2325352" y="2370495"/>
                    <a:pt x="2329886" y="2385354"/>
                    <a:pt x="2338954" y="2397089"/>
                  </a:cubicBezTo>
                  <a:cubicBezTo>
                    <a:pt x="2348021" y="2408823"/>
                    <a:pt x="2360937" y="2414691"/>
                    <a:pt x="2377701" y="2414691"/>
                  </a:cubicBezTo>
                  <a:cubicBezTo>
                    <a:pt x="2384864" y="2414691"/>
                    <a:pt x="2391341" y="2413167"/>
                    <a:pt x="2397132" y="2410119"/>
                  </a:cubicBezTo>
                  <a:cubicBezTo>
                    <a:pt x="2402924" y="2407071"/>
                    <a:pt x="2407648" y="2402575"/>
                    <a:pt x="2411306" y="2396631"/>
                  </a:cubicBezTo>
                  <a:lnTo>
                    <a:pt x="2411991" y="2396631"/>
                  </a:lnTo>
                  <a:lnTo>
                    <a:pt x="2411991" y="2404175"/>
                  </a:lnTo>
                  <a:cubicBezTo>
                    <a:pt x="2411991" y="2411186"/>
                    <a:pt x="2414734" y="2414691"/>
                    <a:pt x="2420221" y="2414691"/>
                  </a:cubicBezTo>
                  <a:cubicBezTo>
                    <a:pt x="2425707" y="2414691"/>
                    <a:pt x="2428450" y="2411186"/>
                    <a:pt x="2428451" y="2404175"/>
                  </a:cubicBezTo>
                  <a:lnTo>
                    <a:pt x="2428451" y="2300848"/>
                  </a:lnTo>
                  <a:cubicBezTo>
                    <a:pt x="2428450" y="2293838"/>
                    <a:pt x="2425707" y="2290332"/>
                    <a:pt x="2420221" y="2290332"/>
                  </a:cubicBezTo>
                  <a:cubicBezTo>
                    <a:pt x="2414734" y="2290332"/>
                    <a:pt x="2411991" y="2293838"/>
                    <a:pt x="2411991" y="2300848"/>
                  </a:cubicBezTo>
                  <a:lnTo>
                    <a:pt x="2411991" y="2308392"/>
                  </a:lnTo>
                  <a:lnTo>
                    <a:pt x="2411306" y="2308392"/>
                  </a:lnTo>
                  <a:cubicBezTo>
                    <a:pt x="2402009" y="2296352"/>
                    <a:pt x="2390655" y="2290332"/>
                    <a:pt x="2377244" y="2290332"/>
                  </a:cubicBezTo>
                  <a:close/>
                  <a:moveTo>
                    <a:pt x="2463579" y="2290332"/>
                  </a:moveTo>
                  <a:cubicBezTo>
                    <a:pt x="2458092" y="2290332"/>
                    <a:pt x="2455349" y="2293838"/>
                    <a:pt x="2455349" y="2300848"/>
                  </a:cubicBezTo>
                  <a:lnTo>
                    <a:pt x="2455349" y="2404175"/>
                  </a:lnTo>
                  <a:cubicBezTo>
                    <a:pt x="2455349" y="2411186"/>
                    <a:pt x="2458092" y="2414691"/>
                    <a:pt x="2463579" y="2414691"/>
                  </a:cubicBezTo>
                  <a:cubicBezTo>
                    <a:pt x="2469065" y="2414691"/>
                    <a:pt x="2471808" y="2411186"/>
                    <a:pt x="2471808" y="2404175"/>
                  </a:cubicBezTo>
                  <a:lnTo>
                    <a:pt x="2471808" y="2344968"/>
                  </a:lnTo>
                  <a:cubicBezTo>
                    <a:pt x="2471808" y="2338567"/>
                    <a:pt x="2472723" y="2333119"/>
                    <a:pt x="2474552" y="2328623"/>
                  </a:cubicBezTo>
                  <a:cubicBezTo>
                    <a:pt x="2476380" y="2324127"/>
                    <a:pt x="2478666" y="2320469"/>
                    <a:pt x="2481410" y="2317650"/>
                  </a:cubicBezTo>
                  <a:cubicBezTo>
                    <a:pt x="2484153" y="2314831"/>
                    <a:pt x="2487010" y="2312697"/>
                    <a:pt x="2489982" y="2311249"/>
                  </a:cubicBezTo>
                  <a:cubicBezTo>
                    <a:pt x="2492954" y="2309801"/>
                    <a:pt x="2495887" y="2308773"/>
                    <a:pt x="2498783" y="2308163"/>
                  </a:cubicBezTo>
                  <a:cubicBezTo>
                    <a:pt x="2502745" y="2307249"/>
                    <a:pt x="2505603" y="2306106"/>
                    <a:pt x="2507356" y="2304734"/>
                  </a:cubicBezTo>
                  <a:cubicBezTo>
                    <a:pt x="2509108" y="2303363"/>
                    <a:pt x="2509985" y="2301534"/>
                    <a:pt x="2509985" y="2299248"/>
                  </a:cubicBezTo>
                  <a:cubicBezTo>
                    <a:pt x="2509985" y="2296657"/>
                    <a:pt x="2509070" y="2294523"/>
                    <a:pt x="2507241" y="2292847"/>
                  </a:cubicBezTo>
                  <a:cubicBezTo>
                    <a:pt x="2505412" y="2291171"/>
                    <a:pt x="2502669" y="2290332"/>
                    <a:pt x="2499012" y="2290332"/>
                  </a:cubicBezTo>
                  <a:cubicBezTo>
                    <a:pt x="2493830" y="2290332"/>
                    <a:pt x="2488801" y="2292314"/>
                    <a:pt x="2483924" y="2296276"/>
                  </a:cubicBezTo>
                  <a:cubicBezTo>
                    <a:pt x="2479047" y="2300238"/>
                    <a:pt x="2475161" y="2305572"/>
                    <a:pt x="2472266" y="2312278"/>
                  </a:cubicBezTo>
                  <a:lnTo>
                    <a:pt x="2471808" y="2312278"/>
                  </a:lnTo>
                  <a:lnTo>
                    <a:pt x="2471808" y="2300848"/>
                  </a:lnTo>
                  <a:cubicBezTo>
                    <a:pt x="2471808" y="2293838"/>
                    <a:pt x="2469065" y="2290332"/>
                    <a:pt x="2463579" y="2290332"/>
                  </a:cubicBezTo>
                  <a:close/>
                  <a:moveTo>
                    <a:pt x="2539779" y="2290332"/>
                  </a:moveTo>
                  <a:cubicBezTo>
                    <a:pt x="2534292" y="2290332"/>
                    <a:pt x="2531549" y="2293838"/>
                    <a:pt x="2531549" y="2300848"/>
                  </a:cubicBezTo>
                  <a:lnTo>
                    <a:pt x="2531549" y="2404175"/>
                  </a:lnTo>
                  <a:cubicBezTo>
                    <a:pt x="2531549" y="2411186"/>
                    <a:pt x="2534292" y="2414691"/>
                    <a:pt x="2539779" y="2414691"/>
                  </a:cubicBezTo>
                  <a:cubicBezTo>
                    <a:pt x="2545265" y="2414691"/>
                    <a:pt x="2548008" y="2411186"/>
                    <a:pt x="2548008" y="2404175"/>
                  </a:cubicBezTo>
                  <a:lnTo>
                    <a:pt x="2548008" y="2337195"/>
                  </a:lnTo>
                  <a:cubicBezTo>
                    <a:pt x="2548008" y="2327289"/>
                    <a:pt x="2550904" y="2319517"/>
                    <a:pt x="2556695" y="2313878"/>
                  </a:cubicBezTo>
                  <a:cubicBezTo>
                    <a:pt x="2562486" y="2308239"/>
                    <a:pt x="2569497" y="2305420"/>
                    <a:pt x="2577726" y="2305420"/>
                  </a:cubicBezTo>
                  <a:cubicBezTo>
                    <a:pt x="2586870" y="2305420"/>
                    <a:pt x="2594109" y="2307935"/>
                    <a:pt x="2599443" y="2312964"/>
                  </a:cubicBezTo>
                  <a:cubicBezTo>
                    <a:pt x="2604777" y="2317993"/>
                    <a:pt x="2607444" y="2324775"/>
                    <a:pt x="2607444" y="2333309"/>
                  </a:cubicBezTo>
                  <a:lnTo>
                    <a:pt x="2607444" y="2404175"/>
                  </a:lnTo>
                  <a:cubicBezTo>
                    <a:pt x="2607444" y="2411186"/>
                    <a:pt x="2610187" y="2414691"/>
                    <a:pt x="2615674" y="2414691"/>
                  </a:cubicBezTo>
                  <a:cubicBezTo>
                    <a:pt x="2621160" y="2414691"/>
                    <a:pt x="2623903" y="2411186"/>
                    <a:pt x="2623903" y="2404175"/>
                  </a:cubicBezTo>
                  <a:lnTo>
                    <a:pt x="2623903" y="2333766"/>
                  </a:lnTo>
                  <a:cubicBezTo>
                    <a:pt x="2623903" y="2320050"/>
                    <a:pt x="2619331" y="2309154"/>
                    <a:pt x="2610187" y="2301077"/>
                  </a:cubicBezTo>
                  <a:cubicBezTo>
                    <a:pt x="2606072" y="2297571"/>
                    <a:pt x="2601424" y="2294904"/>
                    <a:pt x="2596243" y="2293076"/>
                  </a:cubicBezTo>
                  <a:cubicBezTo>
                    <a:pt x="2591061" y="2291247"/>
                    <a:pt x="2585727" y="2290332"/>
                    <a:pt x="2580241" y="2290332"/>
                  </a:cubicBezTo>
                  <a:cubicBezTo>
                    <a:pt x="2573078" y="2290332"/>
                    <a:pt x="2566868" y="2291818"/>
                    <a:pt x="2561610" y="2294790"/>
                  </a:cubicBezTo>
                  <a:cubicBezTo>
                    <a:pt x="2556352" y="2297762"/>
                    <a:pt x="2551970" y="2301762"/>
                    <a:pt x="2548465" y="2306792"/>
                  </a:cubicBezTo>
                  <a:lnTo>
                    <a:pt x="2548008" y="2306792"/>
                  </a:lnTo>
                  <a:lnTo>
                    <a:pt x="2548008" y="2300848"/>
                  </a:lnTo>
                  <a:cubicBezTo>
                    <a:pt x="2548008" y="2293838"/>
                    <a:pt x="2545265" y="2290332"/>
                    <a:pt x="2539779" y="2290332"/>
                  </a:cubicBezTo>
                  <a:close/>
                  <a:moveTo>
                    <a:pt x="2663604" y="2290332"/>
                  </a:moveTo>
                  <a:cubicBezTo>
                    <a:pt x="2658117" y="2290332"/>
                    <a:pt x="2655374" y="2293838"/>
                    <a:pt x="2655374" y="2300848"/>
                  </a:cubicBezTo>
                  <a:lnTo>
                    <a:pt x="2655374" y="2404175"/>
                  </a:lnTo>
                  <a:cubicBezTo>
                    <a:pt x="2655374" y="2411186"/>
                    <a:pt x="2658117" y="2414691"/>
                    <a:pt x="2663604" y="2414691"/>
                  </a:cubicBezTo>
                  <a:cubicBezTo>
                    <a:pt x="2669090" y="2414691"/>
                    <a:pt x="2671833" y="2411186"/>
                    <a:pt x="2671833" y="2404175"/>
                  </a:cubicBezTo>
                  <a:lnTo>
                    <a:pt x="2671833" y="2300848"/>
                  </a:lnTo>
                  <a:cubicBezTo>
                    <a:pt x="2671833" y="2293838"/>
                    <a:pt x="2669090" y="2290332"/>
                    <a:pt x="2663604" y="2290332"/>
                  </a:cubicBezTo>
                  <a:close/>
                  <a:moveTo>
                    <a:pt x="2711229" y="2290332"/>
                  </a:moveTo>
                  <a:cubicBezTo>
                    <a:pt x="2705742" y="2290332"/>
                    <a:pt x="2702999" y="2293838"/>
                    <a:pt x="2702999" y="2300848"/>
                  </a:cubicBezTo>
                  <a:lnTo>
                    <a:pt x="2702999" y="2404175"/>
                  </a:lnTo>
                  <a:cubicBezTo>
                    <a:pt x="2702999" y="2411186"/>
                    <a:pt x="2705742" y="2414691"/>
                    <a:pt x="2711229" y="2414691"/>
                  </a:cubicBezTo>
                  <a:cubicBezTo>
                    <a:pt x="2716715" y="2414691"/>
                    <a:pt x="2719458" y="2411186"/>
                    <a:pt x="2719458" y="2404175"/>
                  </a:cubicBezTo>
                  <a:lnTo>
                    <a:pt x="2719458" y="2337195"/>
                  </a:lnTo>
                  <a:cubicBezTo>
                    <a:pt x="2719458" y="2327289"/>
                    <a:pt x="2722354" y="2319517"/>
                    <a:pt x="2728145" y="2313878"/>
                  </a:cubicBezTo>
                  <a:cubicBezTo>
                    <a:pt x="2733936" y="2308239"/>
                    <a:pt x="2740947" y="2305420"/>
                    <a:pt x="2749176" y="2305420"/>
                  </a:cubicBezTo>
                  <a:cubicBezTo>
                    <a:pt x="2758320" y="2305420"/>
                    <a:pt x="2765559" y="2307935"/>
                    <a:pt x="2770893" y="2312964"/>
                  </a:cubicBezTo>
                  <a:cubicBezTo>
                    <a:pt x="2776227" y="2317993"/>
                    <a:pt x="2778894" y="2324775"/>
                    <a:pt x="2778894" y="2333309"/>
                  </a:cubicBezTo>
                  <a:lnTo>
                    <a:pt x="2778894" y="2404175"/>
                  </a:lnTo>
                  <a:cubicBezTo>
                    <a:pt x="2778894" y="2411186"/>
                    <a:pt x="2781637" y="2414691"/>
                    <a:pt x="2787124" y="2414691"/>
                  </a:cubicBezTo>
                  <a:cubicBezTo>
                    <a:pt x="2792610" y="2414691"/>
                    <a:pt x="2795353" y="2411186"/>
                    <a:pt x="2795353" y="2404175"/>
                  </a:cubicBezTo>
                  <a:lnTo>
                    <a:pt x="2795353" y="2333766"/>
                  </a:lnTo>
                  <a:cubicBezTo>
                    <a:pt x="2795353" y="2320050"/>
                    <a:pt x="2790781" y="2309154"/>
                    <a:pt x="2781637" y="2301077"/>
                  </a:cubicBezTo>
                  <a:cubicBezTo>
                    <a:pt x="2777522" y="2297571"/>
                    <a:pt x="2772874" y="2294904"/>
                    <a:pt x="2767693" y="2293076"/>
                  </a:cubicBezTo>
                  <a:cubicBezTo>
                    <a:pt x="2762511" y="2291247"/>
                    <a:pt x="2757177" y="2290332"/>
                    <a:pt x="2751691" y="2290332"/>
                  </a:cubicBezTo>
                  <a:cubicBezTo>
                    <a:pt x="2744528" y="2290332"/>
                    <a:pt x="2738318" y="2291818"/>
                    <a:pt x="2733060" y="2294790"/>
                  </a:cubicBezTo>
                  <a:cubicBezTo>
                    <a:pt x="2727802" y="2297762"/>
                    <a:pt x="2723420" y="2301762"/>
                    <a:pt x="2719915" y="2306792"/>
                  </a:cubicBezTo>
                  <a:lnTo>
                    <a:pt x="2719458" y="2306792"/>
                  </a:lnTo>
                  <a:lnTo>
                    <a:pt x="2719458" y="2300848"/>
                  </a:lnTo>
                  <a:cubicBezTo>
                    <a:pt x="2719458" y="2293838"/>
                    <a:pt x="2716715" y="2290332"/>
                    <a:pt x="2711229" y="2290332"/>
                  </a:cubicBezTo>
                  <a:close/>
                  <a:moveTo>
                    <a:pt x="2872544" y="2290332"/>
                  </a:moveTo>
                  <a:cubicBezTo>
                    <a:pt x="2864010" y="2290332"/>
                    <a:pt x="2856466" y="2292085"/>
                    <a:pt x="2849913" y="2295590"/>
                  </a:cubicBezTo>
                  <a:cubicBezTo>
                    <a:pt x="2843359" y="2299095"/>
                    <a:pt x="2837911" y="2303782"/>
                    <a:pt x="2833568" y="2309649"/>
                  </a:cubicBezTo>
                  <a:cubicBezTo>
                    <a:pt x="2829224" y="2315516"/>
                    <a:pt x="2825986" y="2322146"/>
                    <a:pt x="2823852" y="2329537"/>
                  </a:cubicBezTo>
                  <a:cubicBezTo>
                    <a:pt x="2821719" y="2336929"/>
                    <a:pt x="2820652" y="2344587"/>
                    <a:pt x="2820652" y="2352512"/>
                  </a:cubicBezTo>
                  <a:cubicBezTo>
                    <a:pt x="2820652" y="2370495"/>
                    <a:pt x="2825186" y="2385354"/>
                    <a:pt x="2834254" y="2397089"/>
                  </a:cubicBezTo>
                  <a:cubicBezTo>
                    <a:pt x="2843321" y="2408823"/>
                    <a:pt x="2856237" y="2414691"/>
                    <a:pt x="2873001" y="2414691"/>
                  </a:cubicBezTo>
                  <a:cubicBezTo>
                    <a:pt x="2888546" y="2414691"/>
                    <a:pt x="2899824" y="2408519"/>
                    <a:pt x="2906834" y="2396174"/>
                  </a:cubicBezTo>
                  <a:lnTo>
                    <a:pt x="2907291" y="2396174"/>
                  </a:lnTo>
                  <a:lnTo>
                    <a:pt x="2907291" y="2408976"/>
                  </a:lnTo>
                  <a:cubicBezTo>
                    <a:pt x="2907291" y="2415529"/>
                    <a:pt x="2906262" y="2421282"/>
                    <a:pt x="2904205" y="2426235"/>
                  </a:cubicBezTo>
                  <a:cubicBezTo>
                    <a:pt x="2902148" y="2431188"/>
                    <a:pt x="2899328" y="2435227"/>
                    <a:pt x="2895747" y="2438351"/>
                  </a:cubicBezTo>
                  <a:cubicBezTo>
                    <a:pt x="2892165" y="2441475"/>
                    <a:pt x="2888089" y="2443799"/>
                    <a:pt x="2883517" y="2445323"/>
                  </a:cubicBezTo>
                  <a:cubicBezTo>
                    <a:pt x="2878945" y="2446847"/>
                    <a:pt x="2874144" y="2447609"/>
                    <a:pt x="2869115" y="2447609"/>
                  </a:cubicBezTo>
                  <a:cubicBezTo>
                    <a:pt x="2863781" y="2447609"/>
                    <a:pt x="2859019" y="2446657"/>
                    <a:pt x="2854828" y="2444752"/>
                  </a:cubicBezTo>
                  <a:cubicBezTo>
                    <a:pt x="2850637" y="2442847"/>
                    <a:pt x="2846255" y="2440294"/>
                    <a:pt x="2841683" y="2437094"/>
                  </a:cubicBezTo>
                  <a:cubicBezTo>
                    <a:pt x="2837111" y="2433893"/>
                    <a:pt x="2833987" y="2432293"/>
                    <a:pt x="2832310" y="2432293"/>
                  </a:cubicBezTo>
                  <a:cubicBezTo>
                    <a:pt x="2829567" y="2432293"/>
                    <a:pt x="2827510" y="2433055"/>
                    <a:pt x="2826138" y="2434579"/>
                  </a:cubicBezTo>
                  <a:cubicBezTo>
                    <a:pt x="2824767" y="2436103"/>
                    <a:pt x="2824081" y="2438160"/>
                    <a:pt x="2824081" y="2440751"/>
                  </a:cubicBezTo>
                  <a:cubicBezTo>
                    <a:pt x="2824081" y="2442885"/>
                    <a:pt x="2825338" y="2445209"/>
                    <a:pt x="2827853" y="2447723"/>
                  </a:cubicBezTo>
                  <a:cubicBezTo>
                    <a:pt x="2830367" y="2450238"/>
                    <a:pt x="2833911" y="2452638"/>
                    <a:pt x="2838483" y="2454924"/>
                  </a:cubicBezTo>
                  <a:cubicBezTo>
                    <a:pt x="2843055" y="2457210"/>
                    <a:pt x="2848122" y="2459077"/>
                    <a:pt x="2853685" y="2460525"/>
                  </a:cubicBezTo>
                  <a:cubicBezTo>
                    <a:pt x="2859247" y="2461973"/>
                    <a:pt x="2864924" y="2462697"/>
                    <a:pt x="2870715" y="2462697"/>
                  </a:cubicBezTo>
                  <a:cubicBezTo>
                    <a:pt x="2877573" y="2462697"/>
                    <a:pt x="2884164" y="2461592"/>
                    <a:pt x="2890489" y="2459382"/>
                  </a:cubicBezTo>
                  <a:cubicBezTo>
                    <a:pt x="2896814" y="2457172"/>
                    <a:pt x="2902491" y="2453743"/>
                    <a:pt x="2907520" y="2449095"/>
                  </a:cubicBezTo>
                  <a:cubicBezTo>
                    <a:pt x="2912549" y="2444447"/>
                    <a:pt x="2916511" y="2438656"/>
                    <a:pt x="2919407" y="2431721"/>
                  </a:cubicBezTo>
                  <a:cubicBezTo>
                    <a:pt x="2922303" y="2424787"/>
                    <a:pt x="2923750" y="2416748"/>
                    <a:pt x="2923750" y="2407604"/>
                  </a:cubicBezTo>
                  <a:lnTo>
                    <a:pt x="2923750" y="2300848"/>
                  </a:lnTo>
                  <a:cubicBezTo>
                    <a:pt x="2923750" y="2293838"/>
                    <a:pt x="2921007" y="2290332"/>
                    <a:pt x="2915521" y="2290332"/>
                  </a:cubicBezTo>
                  <a:cubicBezTo>
                    <a:pt x="2910034" y="2290332"/>
                    <a:pt x="2907291" y="2293838"/>
                    <a:pt x="2907291" y="2300848"/>
                  </a:cubicBezTo>
                  <a:lnTo>
                    <a:pt x="2907291" y="2308163"/>
                  </a:lnTo>
                  <a:lnTo>
                    <a:pt x="2906834" y="2308163"/>
                  </a:lnTo>
                  <a:cubicBezTo>
                    <a:pt x="2903177" y="2302982"/>
                    <a:pt x="2898262" y="2298714"/>
                    <a:pt x="2892090" y="2295362"/>
                  </a:cubicBezTo>
                  <a:cubicBezTo>
                    <a:pt x="2885917" y="2292009"/>
                    <a:pt x="2879402" y="2290332"/>
                    <a:pt x="2872544" y="2290332"/>
                  </a:cubicBezTo>
                  <a:close/>
                  <a:moveTo>
                    <a:pt x="3056034" y="2290332"/>
                  </a:moveTo>
                  <a:cubicBezTo>
                    <a:pt x="3047652" y="2290332"/>
                    <a:pt x="3040070" y="2292085"/>
                    <a:pt x="3033288" y="2295590"/>
                  </a:cubicBezTo>
                  <a:cubicBezTo>
                    <a:pt x="3026506" y="2299095"/>
                    <a:pt x="3020753" y="2303820"/>
                    <a:pt x="3016029" y="2309763"/>
                  </a:cubicBezTo>
                  <a:cubicBezTo>
                    <a:pt x="3011304" y="2315707"/>
                    <a:pt x="3007723" y="2322374"/>
                    <a:pt x="3005285" y="2329766"/>
                  </a:cubicBezTo>
                  <a:cubicBezTo>
                    <a:pt x="3002846" y="2337157"/>
                    <a:pt x="3001627" y="2344739"/>
                    <a:pt x="3001627" y="2352512"/>
                  </a:cubicBezTo>
                  <a:cubicBezTo>
                    <a:pt x="3001627" y="2360284"/>
                    <a:pt x="3002770" y="2367866"/>
                    <a:pt x="3005056" y="2375257"/>
                  </a:cubicBezTo>
                  <a:cubicBezTo>
                    <a:pt x="3007342" y="2382649"/>
                    <a:pt x="3010695" y="2389316"/>
                    <a:pt x="3015114" y="2395260"/>
                  </a:cubicBezTo>
                  <a:cubicBezTo>
                    <a:pt x="3019534" y="2401203"/>
                    <a:pt x="3025058" y="2405928"/>
                    <a:pt x="3031688" y="2409433"/>
                  </a:cubicBezTo>
                  <a:cubicBezTo>
                    <a:pt x="3038317" y="2412938"/>
                    <a:pt x="3045746" y="2414691"/>
                    <a:pt x="3053976" y="2414691"/>
                  </a:cubicBezTo>
                  <a:cubicBezTo>
                    <a:pt x="3062815" y="2414691"/>
                    <a:pt x="3070283" y="2413395"/>
                    <a:pt x="3076379" y="2410805"/>
                  </a:cubicBezTo>
                  <a:cubicBezTo>
                    <a:pt x="3082475" y="2408214"/>
                    <a:pt x="3085523" y="2404556"/>
                    <a:pt x="3085523" y="2399832"/>
                  </a:cubicBezTo>
                  <a:cubicBezTo>
                    <a:pt x="3085523" y="2398003"/>
                    <a:pt x="3084799" y="2396441"/>
                    <a:pt x="3083351" y="2395145"/>
                  </a:cubicBezTo>
                  <a:cubicBezTo>
                    <a:pt x="3081904" y="2393850"/>
                    <a:pt x="3080341" y="2393202"/>
                    <a:pt x="3078665" y="2393202"/>
                  </a:cubicBezTo>
                  <a:cubicBezTo>
                    <a:pt x="3077598" y="2393202"/>
                    <a:pt x="3075769" y="2393812"/>
                    <a:pt x="3073179" y="2395031"/>
                  </a:cubicBezTo>
                  <a:cubicBezTo>
                    <a:pt x="3070130" y="2396403"/>
                    <a:pt x="3067235" y="2397508"/>
                    <a:pt x="3064492" y="2398346"/>
                  </a:cubicBezTo>
                  <a:cubicBezTo>
                    <a:pt x="3061748" y="2399184"/>
                    <a:pt x="3058243" y="2399603"/>
                    <a:pt x="3053976" y="2399603"/>
                  </a:cubicBezTo>
                  <a:cubicBezTo>
                    <a:pt x="3048795" y="2399603"/>
                    <a:pt x="3044032" y="2398308"/>
                    <a:pt x="3039689" y="2395717"/>
                  </a:cubicBezTo>
                  <a:cubicBezTo>
                    <a:pt x="3035345" y="2393126"/>
                    <a:pt x="3031688" y="2389583"/>
                    <a:pt x="3028716" y="2385087"/>
                  </a:cubicBezTo>
                  <a:cubicBezTo>
                    <a:pt x="3025744" y="2380591"/>
                    <a:pt x="3023458" y="2375410"/>
                    <a:pt x="3021858" y="2369542"/>
                  </a:cubicBezTo>
                  <a:cubicBezTo>
                    <a:pt x="3020258" y="2363675"/>
                    <a:pt x="3019458" y="2357541"/>
                    <a:pt x="3019458" y="2351140"/>
                  </a:cubicBezTo>
                  <a:cubicBezTo>
                    <a:pt x="3019458" y="2346111"/>
                    <a:pt x="3020182" y="2340929"/>
                    <a:pt x="3021630" y="2335595"/>
                  </a:cubicBezTo>
                  <a:cubicBezTo>
                    <a:pt x="3023077" y="2330261"/>
                    <a:pt x="3025249" y="2325308"/>
                    <a:pt x="3028145" y="2320736"/>
                  </a:cubicBezTo>
                  <a:cubicBezTo>
                    <a:pt x="3031040" y="2316164"/>
                    <a:pt x="3034698" y="2312468"/>
                    <a:pt x="3039117" y="2309649"/>
                  </a:cubicBezTo>
                  <a:cubicBezTo>
                    <a:pt x="3043537" y="2306830"/>
                    <a:pt x="3048490" y="2305420"/>
                    <a:pt x="3053976" y="2305420"/>
                  </a:cubicBezTo>
                  <a:cubicBezTo>
                    <a:pt x="3058243" y="2305420"/>
                    <a:pt x="3061711" y="2305877"/>
                    <a:pt x="3064378" y="2306792"/>
                  </a:cubicBezTo>
                  <a:cubicBezTo>
                    <a:pt x="3067045" y="2307706"/>
                    <a:pt x="3069673" y="2308849"/>
                    <a:pt x="3072264" y="2310221"/>
                  </a:cubicBezTo>
                  <a:cubicBezTo>
                    <a:pt x="3074398" y="2311592"/>
                    <a:pt x="3075998" y="2312278"/>
                    <a:pt x="3077065" y="2312278"/>
                  </a:cubicBezTo>
                  <a:cubicBezTo>
                    <a:pt x="3080113" y="2312278"/>
                    <a:pt x="3082399" y="2311440"/>
                    <a:pt x="3083923" y="2309763"/>
                  </a:cubicBezTo>
                  <a:cubicBezTo>
                    <a:pt x="3085447" y="2308087"/>
                    <a:pt x="3086209" y="2305877"/>
                    <a:pt x="3086209" y="2303134"/>
                  </a:cubicBezTo>
                  <a:cubicBezTo>
                    <a:pt x="3086209" y="2299781"/>
                    <a:pt x="3083123" y="2296809"/>
                    <a:pt x="3076951" y="2294219"/>
                  </a:cubicBezTo>
                  <a:cubicBezTo>
                    <a:pt x="3070778" y="2291628"/>
                    <a:pt x="3063806" y="2290332"/>
                    <a:pt x="3056034" y="2290332"/>
                  </a:cubicBezTo>
                  <a:close/>
                  <a:moveTo>
                    <a:pt x="3158751" y="2290332"/>
                  </a:moveTo>
                  <a:cubicBezTo>
                    <a:pt x="3150217" y="2290332"/>
                    <a:pt x="3142635" y="2292085"/>
                    <a:pt x="3136005" y="2295590"/>
                  </a:cubicBezTo>
                  <a:cubicBezTo>
                    <a:pt x="3129376" y="2299095"/>
                    <a:pt x="3123852" y="2303782"/>
                    <a:pt x="3119432" y="2309649"/>
                  </a:cubicBezTo>
                  <a:cubicBezTo>
                    <a:pt x="3115012" y="2315516"/>
                    <a:pt x="3111736" y="2322146"/>
                    <a:pt x="3109602" y="2329537"/>
                  </a:cubicBezTo>
                  <a:cubicBezTo>
                    <a:pt x="3107469" y="2336929"/>
                    <a:pt x="3106402" y="2344587"/>
                    <a:pt x="3106402" y="2352512"/>
                  </a:cubicBezTo>
                  <a:cubicBezTo>
                    <a:pt x="3106402" y="2370495"/>
                    <a:pt x="3110936" y="2385354"/>
                    <a:pt x="3120004" y="2397089"/>
                  </a:cubicBezTo>
                  <a:cubicBezTo>
                    <a:pt x="3129071" y="2408823"/>
                    <a:pt x="3141987" y="2414691"/>
                    <a:pt x="3158751" y="2414691"/>
                  </a:cubicBezTo>
                  <a:cubicBezTo>
                    <a:pt x="3175515" y="2414691"/>
                    <a:pt x="3188431" y="2408823"/>
                    <a:pt x="3197499" y="2397089"/>
                  </a:cubicBezTo>
                  <a:cubicBezTo>
                    <a:pt x="3206567" y="2385354"/>
                    <a:pt x="3211101" y="2370495"/>
                    <a:pt x="3211101" y="2352512"/>
                  </a:cubicBezTo>
                  <a:cubicBezTo>
                    <a:pt x="3211101" y="2344587"/>
                    <a:pt x="3210034" y="2336929"/>
                    <a:pt x="3207900" y="2329537"/>
                  </a:cubicBezTo>
                  <a:cubicBezTo>
                    <a:pt x="3205766" y="2322146"/>
                    <a:pt x="3202528" y="2315516"/>
                    <a:pt x="3198185" y="2309649"/>
                  </a:cubicBezTo>
                  <a:cubicBezTo>
                    <a:pt x="3193841" y="2303782"/>
                    <a:pt x="3188355" y="2299095"/>
                    <a:pt x="3181726" y="2295590"/>
                  </a:cubicBezTo>
                  <a:cubicBezTo>
                    <a:pt x="3175096" y="2292085"/>
                    <a:pt x="3167438" y="2290332"/>
                    <a:pt x="3158751" y="2290332"/>
                  </a:cubicBezTo>
                  <a:close/>
                  <a:moveTo>
                    <a:pt x="3244629" y="2290332"/>
                  </a:moveTo>
                  <a:cubicBezTo>
                    <a:pt x="3239142" y="2290332"/>
                    <a:pt x="3236399" y="2293838"/>
                    <a:pt x="3236399" y="2300848"/>
                  </a:cubicBezTo>
                  <a:lnTo>
                    <a:pt x="3236399" y="2404175"/>
                  </a:lnTo>
                  <a:cubicBezTo>
                    <a:pt x="3236399" y="2411186"/>
                    <a:pt x="3239142" y="2414691"/>
                    <a:pt x="3244629" y="2414691"/>
                  </a:cubicBezTo>
                  <a:cubicBezTo>
                    <a:pt x="3250115" y="2414691"/>
                    <a:pt x="3252858" y="2411186"/>
                    <a:pt x="3252858" y="2404175"/>
                  </a:cubicBezTo>
                  <a:lnTo>
                    <a:pt x="3252858" y="2337195"/>
                  </a:lnTo>
                  <a:cubicBezTo>
                    <a:pt x="3252858" y="2327442"/>
                    <a:pt x="3255678" y="2319707"/>
                    <a:pt x="3261316" y="2313992"/>
                  </a:cubicBezTo>
                  <a:cubicBezTo>
                    <a:pt x="3266955" y="2308277"/>
                    <a:pt x="3273432" y="2305420"/>
                    <a:pt x="3280747" y="2305420"/>
                  </a:cubicBezTo>
                  <a:cubicBezTo>
                    <a:pt x="3284405" y="2305420"/>
                    <a:pt x="3287796" y="2305877"/>
                    <a:pt x="3290920" y="2306792"/>
                  </a:cubicBezTo>
                  <a:cubicBezTo>
                    <a:pt x="3294044" y="2307706"/>
                    <a:pt x="3296902" y="2309268"/>
                    <a:pt x="3299493" y="2311478"/>
                  </a:cubicBezTo>
                  <a:cubicBezTo>
                    <a:pt x="3302083" y="2313688"/>
                    <a:pt x="3304179" y="2316926"/>
                    <a:pt x="3305779" y="2321193"/>
                  </a:cubicBezTo>
                  <a:cubicBezTo>
                    <a:pt x="3307379" y="2325461"/>
                    <a:pt x="3308180" y="2330795"/>
                    <a:pt x="3308180" y="2337195"/>
                  </a:cubicBezTo>
                  <a:lnTo>
                    <a:pt x="3308180" y="2404175"/>
                  </a:lnTo>
                  <a:cubicBezTo>
                    <a:pt x="3308180" y="2411186"/>
                    <a:pt x="3310923" y="2414691"/>
                    <a:pt x="3316409" y="2414691"/>
                  </a:cubicBezTo>
                  <a:cubicBezTo>
                    <a:pt x="3321896" y="2414691"/>
                    <a:pt x="3324639" y="2411186"/>
                    <a:pt x="3324639" y="2404175"/>
                  </a:cubicBezTo>
                  <a:lnTo>
                    <a:pt x="3324639" y="2337195"/>
                  </a:lnTo>
                  <a:cubicBezTo>
                    <a:pt x="3324639" y="2327442"/>
                    <a:pt x="3327458" y="2319707"/>
                    <a:pt x="3333097" y="2313992"/>
                  </a:cubicBezTo>
                  <a:cubicBezTo>
                    <a:pt x="3338736" y="2308277"/>
                    <a:pt x="3345212" y="2305420"/>
                    <a:pt x="3352528" y="2305420"/>
                  </a:cubicBezTo>
                  <a:cubicBezTo>
                    <a:pt x="3356185" y="2305420"/>
                    <a:pt x="3359576" y="2305877"/>
                    <a:pt x="3362701" y="2306792"/>
                  </a:cubicBezTo>
                  <a:cubicBezTo>
                    <a:pt x="3365825" y="2307706"/>
                    <a:pt x="3368682" y="2309268"/>
                    <a:pt x="3371273" y="2311478"/>
                  </a:cubicBezTo>
                  <a:cubicBezTo>
                    <a:pt x="3373864" y="2313688"/>
                    <a:pt x="3375959" y="2316926"/>
                    <a:pt x="3377560" y="2321193"/>
                  </a:cubicBezTo>
                  <a:cubicBezTo>
                    <a:pt x="3379160" y="2325461"/>
                    <a:pt x="3379960" y="2330795"/>
                    <a:pt x="3379960" y="2337195"/>
                  </a:cubicBezTo>
                  <a:lnTo>
                    <a:pt x="3379960" y="2404175"/>
                  </a:lnTo>
                  <a:cubicBezTo>
                    <a:pt x="3379960" y="2411186"/>
                    <a:pt x="3382703" y="2414691"/>
                    <a:pt x="3388189" y="2414691"/>
                  </a:cubicBezTo>
                  <a:cubicBezTo>
                    <a:pt x="3393676" y="2414691"/>
                    <a:pt x="3396419" y="2411186"/>
                    <a:pt x="3396419" y="2404175"/>
                  </a:cubicBezTo>
                  <a:lnTo>
                    <a:pt x="3396419" y="2333766"/>
                  </a:lnTo>
                  <a:cubicBezTo>
                    <a:pt x="3396419" y="2320050"/>
                    <a:pt x="3391847" y="2309154"/>
                    <a:pt x="3382703" y="2301077"/>
                  </a:cubicBezTo>
                  <a:cubicBezTo>
                    <a:pt x="3378588" y="2297571"/>
                    <a:pt x="3373940" y="2294904"/>
                    <a:pt x="3368758" y="2293076"/>
                  </a:cubicBezTo>
                  <a:cubicBezTo>
                    <a:pt x="3363577" y="2291247"/>
                    <a:pt x="3358243" y="2290332"/>
                    <a:pt x="3352756" y="2290332"/>
                  </a:cubicBezTo>
                  <a:cubicBezTo>
                    <a:pt x="3346051" y="2290332"/>
                    <a:pt x="3339421" y="2292199"/>
                    <a:pt x="3332868" y="2295933"/>
                  </a:cubicBezTo>
                  <a:cubicBezTo>
                    <a:pt x="3326315" y="2299667"/>
                    <a:pt x="3321057" y="2304887"/>
                    <a:pt x="3317095" y="2311592"/>
                  </a:cubicBezTo>
                  <a:cubicBezTo>
                    <a:pt x="3314352" y="2305039"/>
                    <a:pt x="3310122" y="2299857"/>
                    <a:pt x="3304408" y="2296047"/>
                  </a:cubicBezTo>
                  <a:cubicBezTo>
                    <a:pt x="3298693" y="2292237"/>
                    <a:pt x="3292253" y="2290332"/>
                    <a:pt x="3285091" y="2290332"/>
                  </a:cubicBezTo>
                  <a:cubicBezTo>
                    <a:pt x="3277928" y="2290332"/>
                    <a:pt x="3271718" y="2291818"/>
                    <a:pt x="3266460" y="2294790"/>
                  </a:cubicBezTo>
                  <a:cubicBezTo>
                    <a:pt x="3261202" y="2297762"/>
                    <a:pt x="3256820" y="2301762"/>
                    <a:pt x="3253315" y="2306792"/>
                  </a:cubicBezTo>
                  <a:lnTo>
                    <a:pt x="3252858" y="2306792"/>
                  </a:lnTo>
                  <a:lnTo>
                    <a:pt x="3252858" y="2300848"/>
                  </a:lnTo>
                  <a:cubicBezTo>
                    <a:pt x="3252858" y="2293838"/>
                    <a:pt x="3250115" y="2290332"/>
                    <a:pt x="3244629" y="2290332"/>
                  </a:cubicBezTo>
                  <a:close/>
                  <a:moveTo>
                    <a:pt x="2962994" y="2393660"/>
                  </a:moveTo>
                  <a:cubicBezTo>
                    <a:pt x="2960098" y="2393660"/>
                    <a:pt x="2957621" y="2394688"/>
                    <a:pt x="2955564" y="2396746"/>
                  </a:cubicBezTo>
                  <a:cubicBezTo>
                    <a:pt x="2953506" y="2398803"/>
                    <a:pt x="2952478" y="2401280"/>
                    <a:pt x="2952478" y="2404175"/>
                  </a:cubicBezTo>
                  <a:cubicBezTo>
                    <a:pt x="2952478" y="2407071"/>
                    <a:pt x="2953506" y="2409547"/>
                    <a:pt x="2955564" y="2411605"/>
                  </a:cubicBezTo>
                  <a:cubicBezTo>
                    <a:pt x="2957621" y="2413662"/>
                    <a:pt x="2960098" y="2414691"/>
                    <a:pt x="2962994" y="2414691"/>
                  </a:cubicBezTo>
                  <a:cubicBezTo>
                    <a:pt x="2965889" y="2414691"/>
                    <a:pt x="2968366" y="2413662"/>
                    <a:pt x="2970423" y="2411605"/>
                  </a:cubicBezTo>
                  <a:cubicBezTo>
                    <a:pt x="2972481" y="2409547"/>
                    <a:pt x="2973509" y="2407071"/>
                    <a:pt x="2973509" y="2404175"/>
                  </a:cubicBezTo>
                  <a:cubicBezTo>
                    <a:pt x="2973509" y="2401280"/>
                    <a:pt x="2972481" y="2398803"/>
                    <a:pt x="2970423" y="2396746"/>
                  </a:cubicBezTo>
                  <a:cubicBezTo>
                    <a:pt x="2968366" y="2394688"/>
                    <a:pt x="2965889" y="2393660"/>
                    <a:pt x="2962994" y="2393660"/>
                  </a:cubicBezTo>
                  <a:close/>
                  <a:moveTo>
                    <a:pt x="621977" y="2249184"/>
                  </a:moveTo>
                  <a:cubicBezTo>
                    <a:pt x="619539" y="2249184"/>
                    <a:pt x="617558" y="2249908"/>
                    <a:pt x="616034" y="2251356"/>
                  </a:cubicBezTo>
                  <a:cubicBezTo>
                    <a:pt x="614510" y="2252804"/>
                    <a:pt x="613748" y="2254671"/>
                    <a:pt x="613748" y="2256957"/>
                  </a:cubicBezTo>
                  <a:cubicBezTo>
                    <a:pt x="613748" y="2258786"/>
                    <a:pt x="614814" y="2262596"/>
                    <a:pt x="616948" y="2268387"/>
                  </a:cubicBezTo>
                  <a:lnTo>
                    <a:pt x="665183" y="2404632"/>
                  </a:lnTo>
                  <a:cubicBezTo>
                    <a:pt x="666250" y="2407680"/>
                    <a:pt x="667507" y="2410119"/>
                    <a:pt x="668955" y="2411948"/>
                  </a:cubicBezTo>
                  <a:cubicBezTo>
                    <a:pt x="670402" y="2413776"/>
                    <a:pt x="672422" y="2414691"/>
                    <a:pt x="675012" y="2414691"/>
                  </a:cubicBezTo>
                  <a:cubicBezTo>
                    <a:pt x="677603" y="2414691"/>
                    <a:pt x="679623" y="2413776"/>
                    <a:pt x="681070" y="2411948"/>
                  </a:cubicBezTo>
                  <a:cubicBezTo>
                    <a:pt x="682518" y="2410119"/>
                    <a:pt x="683776" y="2407680"/>
                    <a:pt x="684842" y="2404632"/>
                  </a:cubicBezTo>
                  <a:lnTo>
                    <a:pt x="733077" y="2268387"/>
                  </a:lnTo>
                  <a:cubicBezTo>
                    <a:pt x="735210" y="2262596"/>
                    <a:pt x="736277" y="2258786"/>
                    <a:pt x="736277" y="2256957"/>
                  </a:cubicBezTo>
                  <a:cubicBezTo>
                    <a:pt x="736277" y="2254671"/>
                    <a:pt x="735515" y="2252804"/>
                    <a:pt x="733991" y="2251356"/>
                  </a:cubicBezTo>
                  <a:cubicBezTo>
                    <a:pt x="732467" y="2249908"/>
                    <a:pt x="730486" y="2249184"/>
                    <a:pt x="728048" y="2249184"/>
                  </a:cubicBezTo>
                  <a:cubicBezTo>
                    <a:pt x="724238" y="2249184"/>
                    <a:pt x="721571" y="2251470"/>
                    <a:pt x="720047" y="2256042"/>
                  </a:cubicBezTo>
                  <a:lnTo>
                    <a:pt x="675241" y="2387487"/>
                  </a:lnTo>
                  <a:lnTo>
                    <a:pt x="674784" y="2387487"/>
                  </a:lnTo>
                  <a:lnTo>
                    <a:pt x="629978" y="2256042"/>
                  </a:lnTo>
                  <a:cubicBezTo>
                    <a:pt x="628607" y="2251470"/>
                    <a:pt x="625940" y="2249184"/>
                    <a:pt x="621977" y="2249184"/>
                  </a:cubicBezTo>
                  <a:close/>
                  <a:moveTo>
                    <a:pt x="758604" y="2249184"/>
                  </a:moveTo>
                  <a:cubicBezTo>
                    <a:pt x="755556" y="2249184"/>
                    <a:pt x="752927" y="2250289"/>
                    <a:pt x="750717" y="2252499"/>
                  </a:cubicBezTo>
                  <a:cubicBezTo>
                    <a:pt x="748507" y="2254709"/>
                    <a:pt x="747402" y="2257338"/>
                    <a:pt x="747402" y="2260386"/>
                  </a:cubicBezTo>
                  <a:cubicBezTo>
                    <a:pt x="747402" y="2263434"/>
                    <a:pt x="748507" y="2266063"/>
                    <a:pt x="750717" y="2268272"/>
                  </a:cubicBezTo>
                  <a:cubicBezTo>
                    <a:pt x="752927" y="2270482"/>
                    <a:pt x="755556" y="2271587"/>
                    <a:pt x="758604" y="2271587"/>
                  </a:cubicBezTo>
                  <a:cubicBezTo>
                    <a:pt x="761652" y="2271587"/>
                    <a:pt x="764281" y="2270482"/>
                    <a:pt x="766491" y="2268272"/>
                  </a:cubicBezTo>
                  <a:cubicBezTo>
                    <a:pt x="768700" y="2266063"/>
                    <a:pt x="769805" y="2263434"/>
                    <a:pt x="769805" y="2260386"/>
                  </a:cubicBezTo>
                  <a:cubicBezTo>
                    <a:pt x="769805" y="2257338"/>
                    <a:pt x="768700" y="2254709"/>
                    <a:pt x="766491" y="2252499"/>
                  </a:cubicBezTo>
                  <a:cubicBezTo>
                    <a:pt x="764281" y="2250289"/>
                    <a:pt x="761652" y="2249184"/>
                    <a:pt x="758604" y="2249184"/>
                  </a:cubicBezTo>
                  <a:close/>
                  <a:moveTo>
                    <a:pt x="911004" y="2249184"/>
                  </a:moveTo>
                  <a:cubicBezTo>
                    <a:pt x="907956" y="2249184"/>
                    <a:pt x="905327" y="2250289"/>
                    <a:pt x="903117" y="2252499"/>
                  </a:cubicBezTo>
                  <a:cubicBezTo>
                    <a:pt x="900907" y="2254709"/>
                    <a:pt x="899803" y="2257338"/>
                    <a:pt x="899803" y="2260386"/>
                  </a:cubicBezTo>
                  <a:cubicBezTo>
                    <a:pt x="899803" y="2263434"/>
                    <a:pt x="900907" y="2266063"/>
                    <a:pt x="903117" y="2268272"/>
                  </a:cubicBezTo>
                  <a:cubicBezTo>
                    <a:pt x="905327" y="2270482"/>
                    <a:pt x="907956" y="2271587"/>
                    <a:pt x="911004" y="2271587"/>
                  </a:cubicBezTo>
                  <a:cubicBezTo>
                    <a:pt x="914052" y="2271587"/>
                    <a:pt x="916681" y="2270482"/>
                    <a:pt x="918891" y="2268272"/>
                  </a:cubicBezTo>
                  <a:cubicBezTo>
                    <a:pt x="921100" y="2266063"/>
                    <a:pt x="922205" y="2263434"/>
                    <a:pt x="922205" y="2260386"/>
                  </a:cubicBezTo>
                  <a:cubicBezTo>
                    <a:pt x="922205" y="2257338"/>
                    <a:pt x="921100" y="2254709"/>
                    <a:pt x="918891" y="2252499"/>
                  </a:cubicBezTo>
                  <a:cubicBezTo>
                    <a:pt x="916681" y="2250289"/>
                    <a:pt x="914052" y="2249184"/>
                    <a:pt x="911004" y="2249184"/>
                  </a:cubicBezTo>
                  <a:close/>
                  <a:moveTo>
                    <a:pt x="1634904" y="2249184"/>
                  </a:moveTo>
                  <a:cubicBezTo>
                    <a:pt x="1631856" y="2249184"/>
                    <a:pt x="1629227" y="2250289"/>
                    <a:pt x="1627017" y="2252499"/>
                  </a:cubicBezTo>
                  <a:cubicBezTo>
                    <a:pt x="1624807" y="2254709"/>
                    <a:pt x="1623703" y="2257338"/>
                    <a:pt x="1623703" y="2260386"/>
                  </a:cubicBezTo>
                  <a:cubicBezTo>
                    <a:pt x="1623703" y="2263434"/>
                    <a:pt x="1624807" y="2266063"/>
                    <a:pt x="1627017" y="2268272"/>
                  </a:cubicBezTo>
                  <a:cubicBezTo>
                    <a:pt x="1629227" y="2270482"/>
                    <a:pt x="1631856" y="2271587"/>
                    <a:pt x="1634904" y="2271587"/>
                  </a:cubicBezTo>
                  <a:cubicBezTo>
                    <a:pt x="1637952" y="2271587"/>
                    <a:pt x="1640581" y="2270482"/>
                    <a:pt x="1642791" y="2268272"/>
                  </a:cubicBezTo>
                  <a:cubicBezTo>
                    <a:pt x="1645000" y="2266063"/>
                    <a:pt x="1646105" y="2263434"/>
                    <a:pt x="1646105" y="2260386"/>
                  </a:cubicBezTo>
                  <a:cubicBezTo>
                    <a:pt x="1646105" y="2257338"/>
                    <a:pt x="1645000" y="2254709"/>
                    <a:pt x="1642791" y="2252499"/>
                  </a:cubicBezTo>
                  <a:cubicBezTo>
                    <a:pt x="1640581" y="2250289"/>
                    <a:pt x="1637952" y="2249184"/>
                    <a:pt x="1634904" y="2249184"/>
                  </a:cubicBezTo>
                  <a:close/>
                  <a:moveTo>
                    <a:pt x="1930179" y="2249184"/>
                  </a:moveTo>
                  <a:cubicBezTo>
                    <a:pt x="1927131" y="2249184"/>
                    <a:pt x="1924502" y="2250289"/>
                    <a:pt x="1922292" y="2252499"/>
                  </a:cubicBezTo>
                  <a:cubicBezTo>
                    <a:pt x="1920082" y="2254709"/>
                    <a:pt x="1918977" y="2257338"/>
                    <a:pt x="1918977" y="2260386"/>
                  </a:cubicBezTo>
                  <a:cubicBezTo>
                    <a:pt x="1918977" y="2263434"/>
                    <a:pt x="1920082" y="2266063"/>
                    <a:pt x="1922292" y="2268272"/>
                  </a:cubicBezTo>
                  <a:cubicBezTo>
                    <a:pt x="1924502" y="2270482"/>
                    <a:pt x="1927131" y="2271587"/>
                    <a:pt x="1930179" y="2271587"/>
                  </a:cubicBezTo>
                  <a:cubicBezTo>
                    <a:pt x="1933227" y="2271587"/>
                    <a:pt x="1935856" y="2270482"/>
                    <a:pt x="1938065" y="2268272"/>
                  </a:cubicBezTo>
                  <a:cubicBezTo>
                    <a:pt x="1940275" y="2266063"/>
                    <a:pt x="1941380" y="2263434"/>
                    <a:pt x="1941380" y="2260386"/>
                  </a:cubicBezTo>
                  <a:cubicBezTo>
                    <a:pt x="1941380" y="2257338"/>
                    <a:pt x="1940275" y="2254709"/>
                    <a:pt x="1938065" y="2252499"/>
                  </a:cubicBezTo>
                  <a:cubicBezTo>
                    <a:pt x="1935856" y="2250289"/>
                    <a:pt x="1933227" y="2249184"/>
                    <a:pt x="1930179" y="2249184"/>
                  </a:cubicBezTo>
                  <a:close/>
                  <a:moveTo>
                    <a:pt x="962744" y="2254214"/>
                  </a:moveTo>
                  <a:cubicBezTo>
                    <a:pt x="957257" y="2254214"/>
                    <a:pt x="954514" y="2257795"/>
                    <a:pt x="954514" y="2264958"/>
                  </a:cubicBezTo>
                  <a:lnTo>
                    <a:pt x="954514" y="2291704"/>
                  </a:lnTo>
                  <a:lnTo>
                    <a:pt x="943770" y="2291704"/>
                  </a:lnTo>
                  <a:cubicBezTo>
                    <a:pt x="941332" y="2291704"/>
                    <a:pt x="939541" y="2292428"/>
                    <a:pt x="938398" y="2293876"/>
                  </a:cubicBezTo>
                  <a:cubicBezTo>
                    <a:pt x="937255" y="2295323"/>
                    <a:pt x="936683" y="2296886"/>
                    <a:pt x="936683" y="2298562"/>
                  </a:cubicBezTo>
                  <a:cubicBezTo>
                    <a:pt x="936683" y="2300238"/>
                    <a:pt x="937255" y="2301800"/>
                    <a:pt x="938398" y="2303248"/>
                  </a:cubicBezTo>
                  <a:cubicBezTo>
                    <a:pt x="939541" y="2304696"/>
                    <a:pt x="941332" y="2305420"/>
                    <a:pt x="943770" y="2305420"/>
                  </a:cubicBezTo>
                  <a:lnTo>
                    <a:pt x="954514" y="2305420"/>
                  </a:lnTo>
                  <a:lnTo>
                    <a:pt x="954514" y="2404175"/>
                  </a:lnTo>
                  <a:cubicBezTo>
                    <a:pt x="954514" y="2411186"/>
                    <a:pt x="957257" y="2414691"/>
                    <a:pt x="962744" y="2414691"/>
                  </a:cubicBezTo>
                  <a:cubicBezTo>
                    <a:pt x="968230" y="2414691"/>
                    <a:pt x="970973" y="2411186"/>
                    <a:pt x="970973" y="2404175"/>
                  </a:cubicBezTo>
                  <a:lnTo>
                    <a:pt x="970973" y="2305420"/>
                  </a:lnTo>
                  <a:lnTo>
                    <a:pt x="981718" y="2305420"/>
                  </a:lnTo>
                  <a:cubicBezTo>
                    <a:pt x="984156" y="2305420"/>
                    <a:pt x="985947" y="2304696"/>
                    <a:pt x="987090" y="2303248"/>
                  </a:cubicBezTo>
                  <a:cubicBezTo>
                    <a:pt x="988233" y="2301800"/>
                    <a:pt x="988804" y="2300238"/>
                    <a:pt x="988804" y="2298562"/>
                  </a:cubicBezTo>
                  <a:cubicBezTo>
                    <a:pt x="988804" y="2296886"/>
                    <a:pt x="988233" y="2295323"/>
                    <a:pt x="987090" y="2293876"/>
                  </a:cubicBezTo>
                  <a:cubicBezTo>
                    <a:pt x="985947" y="2292428"/>
                    <a:pt x="984156" y="2291704"/>
                    <a:pt x="981718" y="2291704"/>
                  </a:cubicBezTo>
                  <a:lnTo>
                    <a:pt x="970973" y="2291704"/>
                  </a:lnTo>
                  <a:lnTo>
                    <a:pt x="970973" y="2264958"/>
                  </a:lnTo>
                  <a:cubicBezTo>
                    <a:pt x="970973" y="2257795"/>
                    <a:pt x="968230" y="2254214"/>
                    <a:pt x="962744" y="2254214"/>
                  </a:cubicBezTo>
                  <a:close/>
                  <a:moveTo>
                    <a:pt x="1058756" y="2290332"/>
                  </a:moveTo>
                  <a:cubicBezTo>
                    <a:pt x="1056470" y="2290332"/>
                    <a:pt x="1054603" y="2291056"/>
                    <a:pt x="1053155" y="2292504"/>
                  </a:cubicBezTo>
                  <a:cubicBezTo>
                    <a:pt x="1051707" y="2293952"/>
                    <a:pt x="1050983" y="2295743"/>
                    <a:pt x="1050983" y="2297876"/>
                  </a:cubicBezTo>
                  <a:cubicBezTo>
                    <a:pt x="1050983" y="2298943"/>
                    <a:pt x="1051441" y="2301000"/>
                    <a:pt x="1052355" y="2304048"/>
                  </a:cubicBezTo>
                  <a:lnTo>
                    <a:pt x="1087102" y="2407376"/>
                  </a:lnTo>
                  <a:cubicBezTo>
                    <a:pt x="1087864" y="2409662"/>
                    <a:pt x="1089198" y="2411452"/>
                    <a:pt x="1091103" y="2412748"/>
                  </a:cubicBezTo>
                  <a:cubicBezTo>
                    <a:pt x="1093008" y="2414043"/>
                    <a:pt x="1094722" y="2414691"/>
                    <a:pt x="1096246" y="2414691"/>
                  </a:cubicBezTo>
                  <a:cubicBezTo>
                    <a:pt x="1098227" y="2414691"/>
                    <a:pt x="1100056" y="2414119"/>
                    <a:pt x="1101733" y="2412976"/>
                  </a:cubicBezTo>
                  <a:cubicBezTo>
                    <a:pt x="1103409" y="2411833"/>
                    <a:pt x="1104628" y="2409966"/>
                    <a:pt x="1105390" y="2407376"/>
                  </a:cubicBezTo>
                  <a:lnTo>
                    <a:pt x="1133965" y="2315936"/>
                  </a:lnTo>
                  <a:lnTo>
                    <a:pt x="1134422" y="2315936"/>
                  </a:lnTo>
                  <a:lnTo>
                    <a:pt x="1162083" y="2404404"/>
                  </a:lnTo>
                  <a:cubicBezTo>
                    <a:pt x="1163302" y="2408214"/>
                    <a:pt x="1164712" y="2410881"/>
                    <a:pt x="1166312" y="2412405"/>
                  </a:cubicBezTo>
                  <a:cubicBezTo>
                    <a:pt x="1167912" y="2413929"/>
                    <a:pt x="1169855" y="2414691"/>
                    <a:pt x="1172141" y="2414691"/>
                  </a:cubicBezTo>
                  <a:cubicBezTo>
                    <a:pt x="1173818" y="2414691"/>
                    <a:pt x="1175532" y="2414195"/>
                    <a:pt x="1177285" y="2413205"/>
                  </a:cubicBezTo>
                  <a:cubicBezTo>
                    <a:pt x="1179037" y="2412214"/>
                    <a:pt x="1180371" y="2410271"/>
                    <a:pt x="1181285" y="2407376"/>
                  </a:cubicBezTo>
                  <a:lnTo>
                    <a:pt x="1216033" y="2304048"/>
                  </a:lnTo>
                  <a:cubicBezTo>
                    <a:pt x="1216947" y="2301000"/>
                    <a:pt x="1217404" y="2298943"/>
                    <a:pt x="1217404" y="2297876"/>
                  </a:cubicBezTo>
                  <a:cubicBezTo>
                    <a:pt x="1217404" y="2295743"/>
                    <a:pt x="1216680" y="2293952"/>
                    <a:pt x="1215232" y="2292504"/>
                  </a:cubicBezTo>
                  <a:cubicBezTo>
                    <a:pt x="1213785" y="2291056"/>
                    <a:pt x="1211918" y="2290332"/>
                    <a:pt x="1209632" y="2290332"/>
                  </a:cubicBezTo>
                  <a:cubicBezTo>
                    <a:pt x="1205212" y="2290332"/>
                    <a:pt x="1202164" y="2292847"/>
                    <a:pt x="1200488" y="2297876"/>
                  </a:cubicBezTo>
                  <a:lnTo>
                    <a:pt x="1172141" y="2388173"/>
                  </a:lnTo>
                  <a:lnTo>
                    <a:pt x="1171684" y="2388173"/>
                  </a:lnTo>
                  <a:lnTo>
                    <a:pt x="1143566" y="2297876"/>
                  </a:lnTo>
                  <a:cubicBezTo>
                    <a:pt x="1142042" y="2292847"/>
                    <a:pt x="1138918" y="2290332"/>
                    <a:pt x="1134194" y="2290332"/>
                  </a:cubicBezTo>
                  <a:cubicBezTo>
                    <a:pt x="1129622" y="2290332"/>
                    <a:pt x="1126498" y="2292847"/>
                    <a:pt x="1124821" y="2297876"/>
                  </a:cubicBezTo>
                  <a:lnTo>
                    <a:pt x="1096703" y="2388173"/>
                  </a:lnTo>
                  <a:lnTo>
                    <a:pt x="1096246" y="2388173"/>
                  </a:lnTo>
                  <a:lnTo>
                    <a:pt x="1067900" y="2297876"/>
                  </a:lnTo>
                  <a:cubicBezTo>
                    <a:pt x="1066223" y="2292847"/>
                    <a:pt x="1063175" y="2290332"/>
                    <a:pt x="1058756" y="2290332"/>
                  </a:cubicBezTo>
                  <a:close/>
                  <a:moveTo>
                    <a:pt x="1230206" y="2290332"/>
                  </a:moveTo>
                  <a:cubicBezTo>
                    <a:pt x="1227920" y="2290332"/>
                    <a:pt x="1226053" y="2291056"/>
                    <a:pt x="1224605" y="2292504"/>
                  </a:cubicBezTo>
                  <a:cubicBezTo>
                    <a:pt x="1223157" y="2293952"/>
                    <a:pt x="1222433" y="2295743"/>
                    <a:pt x="1222433" y="2297876"/>
                  </a:cubicBezTo>
                  <a:cubicBezTo>
                    <a:pt x="1222433" y="2298943"/>
                    <a:pt x="1222891" y="2301000"/>
                    <a:pt x="1223805" y="2304048"/>
                  </a:cubicBezTo>
                  <a:lnTo>
                    <a:pt x="1258552" y="2407376"/>
                  </a:lnTo>
                  <a:cubicBezTo>
                    <a:pt x="1259314" y="2409662"/>
                    <a:pt x="1260648" y="2411452"/>
                    <a:pt x="1262553" y="2412748"/>
                  </a:cubicBezTo>
                  <a:cubicBezTo>
                    <a:pt x="1264458" y="2414043"/>
                    <a:pt x="1266172" y="2414691"/>
                    <a:pt x="1267696" y="2414691"/>
                  </a:cubicBezTo>
                  <a:cubicBezTo>
                    <a:pt x="1269677" y="2414691"/>
                    <a:pt x="1271506" y="2414119"/>
                    <a:pt x="1273183" y="2412976"/>
                  </a:cubicBezTo>
                  <a:cubicBezTo>
                    <a:pt x="1274859" y="2411833"/>
                    <a:pt x="1276078" y="2409966"/>
                    <a:pt x="1276840" y="2407376"/>
                  </a:cubicBezTo>
                  <a:lnTo>
                    <a:pt x="1305415" y="2315936"/>
                  </a:lnTo>
                  <a:lnTo>
                    <a:pt x="1305872" y="2315936"/>
                  </a:lnTo>
                  <a:lnTo>
                    <a:pt x="1333533" y="2404404"/>
                  </a:lnTo>
                  <a:cubicBezTo>
                    <a:pt x="1334752" y="2408214"/>
                    <a:pt x="1336162" y="2410881"/>
                    <a:pt x="1337762" y="2412405"/>
                  </a:cubicBezTo>
                  <a:cubicBezTo>
                    <a:pt x="1339362" y="2413929"/>
                    <a:pt x="1341305" y="2414691"/>
                    <a:pt x="1343591" y="2414691"/>
                  </a:cubicBezTo>
                  <a:cubicBezTo>
                    <a:pt x="1345268" y="2414691"/>
                    <a:pt x="1346982" y="2414195"/>
                    <a:pt x="1348735" y="2413205"/>
                  </a:cubicBezTo>
                  <a:cubicBezTo>
                    <a:pt x="1350487" y="2412214"/>
                    <a:pt x="1351821" y="2410271"/>
                    <a:pt x="1352735" y="2407376"/>
                  </a:cubicBezTo>
                  <a:lnTo>
                    <a:pt x="1387483" y="2304048"/>
                  </a:lnTo>
                  <a:cubicBezTo>
                    <a:pt x="1388397" y="2301000"/>
                    <a:pt x="1388854" y="2298943"/>
                    <a:pt x="1388854" y="2297876"/>
                  </a:cubicBezTo>
                  <a:cubicBezTo>
                    <a:pt x="1388854" y="2295743"/>
                    <a:pt x="1388130" y="2293952"/>
                    <a:pt x="1386682" y="2292504"/>
                  </a:cubicBezTo>
                  <a:cubicBezTo>
                    <a:pt x="1385235" y="2291056"/>
                    <a:pt x="1383368" y="2290332"/>
                    <a:pt x="1381082" y="2290332"/>
                  </a:cubicBezTo>
                  <a:cubicBezTo>
                    <a:pt x="1376662" y="2290332"/>
                    <a:pt x="1373614" y="2292847"/>
                    <a:pt x="1371938" y="2297876"/>
                  </a:cubicBezTo>
                  <a:lnTo>
                    <a:pt x="1343591" y="2388173"/>
                  </a:lnTo>
                  <a:lnTo>
                    <a:pt x="1343134" y="2388173"/>
                  </a:lnTo>
                  <a:lnTo>
                    <a:pt x="1315016" y="2297876"/>
                  </a:lnTo>
                  <a:cubicBezTo>
                    <a:pt x="1313492" y="2292847"/>
                    <a:pt x="1310368" y="2290332"/>
                    <a:pt x="1305644" y="2290332"/>
                  </a:cubicBezTo>
                  <a:cubicBezTo>
                    <a:pt x="1301072" y="2290332"/>
                    <a:pt x="1297948" y="2292847"/>
                    <a:pt x="1296271" y="2297876"/>
                  </a:cubicBezTo>
                  <a:lnTo>
                    <a:pt x="1268153" y="2388173"/>
                  </a:lnTo>
                  <a:lnTo>
                    <a:pt x="1267696" y="2388173"/>
                  </a:lnTo>
                  <a:lnTo>
                    <a:pt x="1239350" y="2297876"/>
                  </a:lnTo>
                  <a:cubicBezTo>
                    <a:pt x="1237673" y="2292847"/>
                    <a:pt x="1234625" y="2290332"/>
                    <a:pt x="1230206" y="2290332"/>
                  </a:cubicBezTo>
                  <a:close/>
                  <a:moveTo>
                    <a:pt x="1401656" y="2290332"/>
                  </a:moveTo>
                  <a:cubicBezTo>
                    <a:pt x="1399370" y="2290332"/>
                    <a:pt x="1397503" y="2291056"/>
                    <a:pt x="1396055" y="2292504"/>
                  </a:cubicBezTo>
                  <a:cubicBezTo>
                    <a:pt x="1394607" y="2293952"/>
                    <a:pt x="1393883" y="2295743"/>
                    <a:pt x="1393883" y="2297876"/>
                  </a:cubicBezTo>
                  <a:cubicBezTo>
                    <a:pt x="1393883" y="2298943"/>
                    <a:pt x="1394340" y="2301000"/>
                    <a:pt x="1395255" y="2304048"/>
                  </a:cubicBezTo>
                  <a:lnTo>
                    <a:pt x="1430002" y="2407376"/>
                  </a:lnTo>
                  <a:cubicBezTo>
                    <a:pt x="1430764" y="2409662"/>
                    <a:pt x="1432098" y="2411452"/>
                    <a:pt x="1434003" y="2412748"/>
                  </a:cubicBezTo>
                  <a:cubicBezTo>
                    <a:pt x="1435908" y="2414043"/>
                    <a:pt x="1437622" y="2414691"/>
                    <a:pt x="1439146" y="2414691"/>
                  </a:cubicBezTo>
                  <a:cubicBezTo>
                    <a:pt x="1441127" y="2414691"/>
                    <a:pt x="1442956" y="2414119"/>
                    <a:pt x="1444633" y="2412976"/>
                  </a:cubicBezTo>
                  <a:cubicBezTo>
                    <a:pt x="1446309" y="2411833"/>
                    <a:pt x="1447528" y="2409966"/>
                    <a:pt x="1448290" y="2407376"/>
                  </a:cubicBezTo>
                  <a:lnTo>
                    <a:pt x="1476865" y="2315936"/>
                  </a:lnTo>
                  <a:lnTo>
                    <a:pt x="1477322" y="2315936"/>
                  </a:lnTo>
                  <a:lnTo>
                    <a:pt x="1504983" y="2404404"/>
                  </a:lnTo>
                  <a:cubicBezTo>
                    <a:pt x="1506202" y="2408214"/>
                    <a:pt x="1507612" y="2410881"/>
                    <a:pt x="1509212" y="2412405"/>
                  </a:cubicBezTo>
                  <a:cubicBezTo>
                    <a:pt x="1510812" y="2413929"/>
                    <a:pt x="1512755" y="2414691"/>
                    <a:pt x="1515041" y="2414691"/>
                  </a:cubicBezTo>
                  <a:cubicBezTo>
                    <a:pt x="1516718" y="2414691"/>
                    <a:pt x="1518432" y="2414195"/>
                    <a:pt x="1520185" y="2413205"/>
                  </a:cubicBezTo>
                  <a:cubicBezTo>
                    <a:pt x="1521937" y="2412214"/>
                    <a:pt x="1523271" y="2410271"/>
                    <a:pt x="1524185" y="2407376"/>
                  </a:cubicBezTo>
                  <a:lnTo>
                    <a:pt x="1558933" y="2304048"/>
                  </a:lnTo>
                  <a:cubicBezTo>
                    <a:pt x="1559847" y="2301000"/>
                    <a:pt x="1560304" y="2298943"/>
                    <a:pt x="1560304" y="2297876"/>
                  </a:cubicBezTo>
                  <a:cubicBezTo>
                    <a:pt x="1560304" y="2295743"/>
                    <a:pt x="1559580" y="2293952"/>
                    <a:pt x="1558132" y="2292504"/>
                  </a:cubicBezTo>
                  <a:cubicBezTo>
                    <a:pt x="1556685" y="2291056"/>
                    <a:pt x="1554818" y="2290332"/>
                    <a:pt x="1552532" y="2290332"/>
                  </a:cubicBezTo>
                  <a:cubicBezTo>
                    <a:pt x="1548112" y="2290332"/>
                    <a:pt x="1545064" y="2292847"/>
                    <a:pt x="1543388" y="2297876"/>
                  </a:cubicBezTo>
                  <a:lnTo>
                    <a:pt x="1515041" y="2388173"/>
                  </a:lnTo>
                  <a:lnTo>
                    <a:pt x="1514584" y="2388173"/>
                  </a:lnTo>
                  <a:lnTo>
                    <a:pt x="1486466" y="2297876"/>
                  </a:lnTo>
                  <a:cubicBezTo>
                    <a:pt x="1484942" y="2292847"/>
                    <a:pt x="1481818" y="2290332"/>
                    <a:pt x="1477094" y="2290332"/>
                  </a:cubicBezTo>
                  <a:cubicBezTo>
                    <a:pt x="1472522" y="2290332"/>
                    <a:pt x="1469397" y="2292847"/>
                    <a:pt x="1467721" y="2297876"/>
                  </a:cubicBezTo>
                  <a:lnTo>
                    <a:pt x="1439603" y="2388173"/>
                  </a:lnTo>
                  <a:lnTo>
                    <a:pt x="1439146" y="2388173"/>
                  </a:lnTo>
                  <a:lnTo>
                    <a:pt x="1410800" y="2297876"/>
                  </a:lnTo>
                  <a:cubicBezTo>
                    <a:pt x="1409123" y="2292847"/>
                    <a:pt x="1406075" y="2290332"/>
                    <a:pt x="1401656" y="2290332"/>
                  </a:cubicBezTo>
                  <a:close/>
                  <a:moveTo>
                    <a:pt x="1634904" y="2290332"/>
                  </a:moveTo>
                  <a:cubicBezTo>
                    <a:pt x="1629418" y="2290332"/>
                    <a:pt x="1626674" y="2293914"/>
                    <a:pt x="1626674" y="2301077"/>
                  </a:cubicBezTo>
                  <a:lnTo>
                    <a:pt x="1626674" y="2452181"/>
                  </a:lnTo>
                  <a:cubicBezTo>
                    <a:pt x="1626674" y="2459192"/>
                    <a:pt x="1629418" y="2462697"/>
                    <a:pt x="1634904" y="2462697"/>
                  </a:cubicBezTo>
                  <a:cubicBezTo>
                    <a:pt x="1640390" y="2462697"/>
                    <a:pt x="1643133" y="2459192"/>
                    <a:pt x="1643133" y="2452181"/>
                  </a:cubicBezTo>
                  <a:lnTo>
                    <a:pt x="1643133" y="2301077"/>
                  </a:lnTo>
                  <a:cubicBezTo>
                    <a:pt x="1643133" y="2293914"/>
                    <a:pt x="1640390" y="2290332"/>
                    <a:pt x="1634904" y="2290332"/>
                  </a:cubicBezTo>
                  <a:close/>
                  <a:moveTo>
                    <a:pt x="1682529" y="2290332"/>
                  </a:moveTo>
                  <a:cubicBezTo>
                    <a:pt x="1677042" y="2290332"/>
                    <a:pt x="1674299" y="2293838"/>
                    <a:pt x="1674299" y="2300848"/>
                  </a:cubicBezTo>
                  <a:lnTo>
                    <a:pt x="1674299" y="2373314"/>
                  </a:lnTo>
                  <a:cubicBezTo>
                    <a:pt x="1674299" y="2386116"/>
                    <a:pt x="1678643" y="2396212"/>
                    <a:pt x="1687330" y="2403604"/>
                  </a:cubicBezTo>
                  <a:cubicBezTo>
                    <a:pt x="1696016" y="2410995"/>
                    <a:pt x="1707065" y="2414691"/>
                    <a:pt x="1720477" y="2414691"/>
                  </a:cubicBezTo>
                  <a:cubicBezTo>
                    <a:pt x="1733888" y="2414691"/>
                    <a:pt x="1744937" y="2410995"/>
                    <a:pt x="1753623" y="2403604"/>
                  </a:cubicBezTo>
                  <a:cubicBezTo>
                    <a:pt x="1762310" y="2396212"/>
                    <a:pt x="1766654" y="2386116"/>
                    <a:pt x="1766654" y="2373314"/>
                  </a:cubicBezTo>
                  <a:lnTo>
                    <a:pt x="1766654" y="2300848"/>
                  </a:lnTo>
                  <a:cubicBezTo>
                    <a:pt x="1766654" y="2293838"/>
                    <a:pt x="1763910" y="2290332"/>
                    <a:pt x="1758424" y="2290332"/>
                  </a:cubicBezTo>
                  <a:cubicBezTo>
                    <a:pt x="1752938" y="2290332"/>
                    <a:pt x="1750194" y="2293838"/>
                    <a:pt x="1750194" y="2300848"/>
                  </a:cubicBezTo>
                  <a:lnTo>
                    <a:pt x="1750194" y="2369199"/>
                  </a:lnTo>
                  <a:cubicBezTo>
                    <a:pt x="1750194" y="2379410"/>
                    <a:pt x="1747604" y="2387259"/>
                    <a:pt x="1742422" y="2392745"/>
                  </a:cubicBezTo>
                  <a:cubicBezTo>
                    <a:pt x="1737240" y="2398232"/>
                    <a:pt x="1729925" y="2400975"/>
                    <a:pt x="1720477" y="2400975"/>
                  </a:cubicBezTo>
                  <a:cubicBezTo>
                    <a:pt x="1711180" y="2400975"/>
                    <a:pt x="1703903" y="2398232"/>
                    <a:pt x="1698645" y="2392745"/>
                  </a:cubicBezTo>
                  <a:cubicBezTo>
                    <a:pt x="1693387" y="2387259"/>
                    <a:pt x="1690758" y="2379410"/>
                    <a:pt x="1690759" y="2369199"/>
                  </a:cubicBezTo>
                  <a:lnTo>
                    <a:pt x="1690759" y="2300848"/>
                  </a:lnTo>
                  <a:cubicBezTo>
                    <a:pt x="1690758" y="2293838"/>
                    <a:pt x="1688015" y="2290332"/>
                    <a:pt x="1682529" y="2290332"/>
                  </a:cubicBezTo>
                  <a:close/>
                  <a:moveTo>
                    <a:pt x="1806354" y="2290332"/>
                  </a:moveTo>
                  <a:cubicBezTo>
                    <a:pt x="1800868" y="2290332"/>
                    <a:pt x="1798124" y="2293838"/>
                    <a:pt x="1798124" y="2300848"/>
                  </a:cubicBezTo>
                  <a:lnTo>
                    <a:pt x="1798124" y="2404175"/>
                  </a:lnTo>
                  <a:cubicBezTo>
                    <a:pt x="1798124" y="2411186"/>
                    <a:pt x="1800868" y="2414691"/>
                    <a:pt x="1806354" y="2414691"/>
                  </a:cubicBezTo>
                  <a:cubicBezTo>
                    <a:pt x="1811840" y="2414691"/>
                    <a:pt x="1814583" y="2411186"/>
                    <a:pt x="1814583" y="2404175"/>
                  </a:cubicBezTo>
                  <a:lnTo>
                    <a:pt x="1814583" y="2337195"/>
                  </a:lnTo>
                  <a:cubicBezTo>
                    <a:pt x="1814583" y="2327289"/>
                    <a:pt x="1817479" y="2319517"/>
                    <a:pt x="1823270" y="2313878"/>
                  </a:cubicBezTo>
                  <a:cubicBezTo>
                    <a:pt x="1829061" y="2308239"/>
                    <a:pt x="1836072" y="2305420"/>
                    <a:pt x="1844301" y="2305420"/>
                  </a:cubicBezTo>
                  <a:cubicBezTo>
                    <a:pt x="1853445" y="2305420"/>
                    <a:pt x="1860684" y="2307935"/>
                    <a:pt x="1866018" y="2312964"/>
                  </a:cubicBezTo>
                  <a:cubicBezTo>
                    <a:pt x="1871352" y="2317993"/>
                    <a:pt x="1874019" y="2324775"/>
                    <a:pt x="1874019" y="2333309"/>
                  </a:cubicBezTo>
                  <a:lnTo>
                    <a:pt x="1874019" y="2404175"/>
                  </a:lnTo>
                  <a:cubicBezTo>
                    <a:pt x="1874019" y="2411186"/>
                    <a:pt x="1876763" y="2414691"/>
                    <a:pt x="1882249" y="2414691"/>
                  </a:cubicBezTo>
                  <a:cubicBezTo>
                    <a:pt x="1887735" y="2414691"/>
                    <a:pt x="1890478" y="2411186"/>
                    <a:pt x="1890478" y="2404175"/>
                  </a:cubicBezTo>
                  <a:lnTo>
                    <a:pt x="1890478" y="2333766"/>
                  </a:lnTo>
                  <a:cubicBezTo>
                    <a:pt x="1890478" y="2320050"/>
                    <a:pt x="1885907" y="2309154"/>
                    <a:pt x="1876763" y="2301077"/>
                  </a:cubicBezTo>
                  <a:cubicBezTo>
                    <a:pt x="1872648" y="2297571"/>
                    <a:pt x="1867999" y="2294904"/>
                    <a:pt x="1862818" y="2293076"/>
                  </a:cubicBezTo>
                  <a:cubicBezTo>
                    <a:pt x="1857636" y="2291247"/>
                    <a:pt x="1852302" y="2290332"/>
                    <a:pt x="1846816" y="2290332"/>
                  </a:cubicBezTo>
                  <a:cubicBezTo>
                    <a:pt x="1839653" y="2290332"/>
                    <a:pt x="1833443" y="2291818"/>
                    <a:pt x="1828185" y="2294790"/>
                  </a:cubicBezTo>
                  <a:cubicBezTo>
                    <a:pt x="1822927" y="2297762"/>
                    <a:pt x="1818546" y="2301762"/>
                    <a:pt x="1815041" y="2306792"/>
                  </a:cubicBezTo>
                  <a:lnTo>
                    <a:pt x="1814583" y="2306792"/>
                  </a:lnTo>
                  <a:lnTo>
                    <a:pt x="1814583" y="2300848"/>
                  </a:lnTo>
                  <a:cubicBezTo>
                    <a:pt x="1814583" y="2293838"/>
                    <a:pt x="1811840" y="2290332"/>
                    <a:pt x="1806354" y="2290332"/>
                  </a:cubicBezTo>
                  <a:close/>
                  <a:moveTo>
                    <a:pt x="1930179" y="2290332"/>
                  </a:moveTo>
                  <a:cubicBezTo>
                    <a:pt x="1924692" y="2290332"/>
                    <a:pt x="1921949" y="2293838"/>
                    <a:pt x="1921949" y="2300848"/>
                  </a:cubicBezTo>
                  <a:lnTo>
                    <a:pt x="1921949" y="2404175"/>
                  </a:lnTo>
                  <a:cubicBezTo>
                    <a:pt x="1921949" y="2411186"/>
                    <a:pt x="1924692" y="2414691"/>
                    <a:pt x="1930179" y="2414691"/>
                  </a:cubicBezTo>
                  <a:cubicBezTo>
                    <a:pt x="1935665" y="2414691"/>
                    <a:pt x="1938408" y="2411186"/>
                    <a:pt x="1938408" y="2404175"/>
                  </a:cubicBezTo>
                  <a:lnTo>
                    <a:pt x="1938408" y="2300848"/>
                  </a:lnTo>
                  <a:cubicBezTo>
                    <a:pt x="1938408" y="2293838"/>
                    <a:pt x="1935665" y="2290332"/>
                    <a:pt x="1930179" y="2290332"/>
                  </a:cubicBezTo>
                  <a:close/>
                  <a:moveTo>
                    <a:pt x="2015751" y="2290332"/>
                  </a:moveTo>
                  <a:cubicBezTo>
                    <a:pt x="2007217" y="2290332"/>
                    <a:pt x="1999635" y="2292085"/>
                    <a:pt x="1993006" y="2295590"/>
                  </a:cubicBezTo>
                  <a:cubicBezTo>
                    <a:pt x="1986376" y="2299095"/>
                    <a:pt x="1980852" y="2303782"/>
                    <a:pt x="1976432" y="2309649"/>
                  </a:cubicBezTo>
                  <a:cubicBezTo>
                    <a:pt x="1972012" y="2315516"/>
                    <a:pt x="1968736" y="2322146"/>
                    <a:pt x="1966602" y="2329537"/>
                  </a:cubicBezTo>
                  <a:cubicBezTo>
                    <a:pt x="1964469" y="2336929"/>
                    <a:pt x="1963402" y="2344587"/>
                    <a:pt x="1963402" y="2352512"/>
                  </a:cubicBezTo>
                  <a:cubicBezTo>
                    <a:pt x="1963402" y="2370495"/>
                    <a:pt x="1967936" y="2385354"/>
                    <a:pt x="1977004" y="2397089"/>
                  </a:cubicBezTo>
                  <a:cubicBezTo>
                    <a:pt x="1986071" y="2408823"/>
                    <a:pt x="1998987" y="2414691"/>
                    <a:pt x="2015751" y="2414691"/>
                  </a:cubicBezTo>
                  <a:cubicBezTo>
                    <a:pt x="2032515" y="2414691"/>
                    <a:pt x="2045431" y="2408823"/>
                    <a:pt x="2054499" y="2397089"/>
                  </a:cubicBezTo>
                  <a:cubicBezTo>
                    <a:pt x="2063567" y="2385354"/>
                    <a:pt x="2068101" y="2370495"/>
                    <a:pt x="2068101" y="2352512"/>
                  </a:cubicBezTo>
                  <a:cubicBezTo>
                    <a:pt x="2068101" y="2344587"/>
                    <a:pt x="2067034" y="2336929"/>
                    <a:pt x="2064900" y="2329537"/>
                  </a:cubicBezTo>
                  <a:cubicBezTo>
                    <a:pt x="2062767" y="2322146"/>
                    <a:pt x="2059528" y="2315516"/>
                    <a:pt x="2055185" y="2309649"/>
                  </a:cubicBezTo>
                  <a:cubicBezTo>
                    <a:pt x="2050841" y="2303782"/>
                    <a:pt x="2045355" y="2299095"/>
                    <a:pt x="2038726" y="2295590"/>
                  </a:cubicBezTo>
                  <a:cubicBezTo>
                    <a:pt x="2032096" y="2292085"/>
                    <a:pt x="2024438" y="2290332"/>
                    <a:pt x="2015751" y="2290332"/>
                  </a:cubicBezTo>
                  <a:close/>
                  <a:moveTo>
                    <a:pt x="2101629" y="2290332"/>
                  </a:moveTo>
                  <a:cubicBezTo>
                    <a:pt x="2096142" y="2290332"/>
                    <a:pt x="2093399" y="2293838"/>
                    <a:pt x="2093399" y="2300848"/>
                  </a:cubicBezTo>
                  <a:lnTo>
                    <a:pt x="2093399" y="2404175"/>
                  </a:lnTo>
                  <a:cubicBezTo>
                    <a:pt x="2093399" y="2411186"/>
                    <a:pt x="2096142" y="2414691"/>
                    <a:pt x="2101629" y="2414691"/>
                  </a:cubicBezTo>
                  <a:cubicBezTo>
                    <a:pt x="2107115" y="2414691"/>
                    <a:pt x="2109858" y="2411186"/>
                    <a:pt x="2109858" y="2404175"/>
                  </a:cubicBezTo>
                  <a:lnTo>
                    <a:pt x="2109858" y="2344968"/>
                  </a:lnTo>
                  <a:cubicBezTo>
                    <a:pt x="2109858" y="2338567"/>
                    <a:pt x="2110773" y="2333119"/>
                    <a:pt x="2112602" y="2328623"/>
                  </a:cubicBezTo>
                  <a:cubicBezTo>
                    <a:pt x="2114430" y="2324127"/>
                    <a:pt x="2116716" y="2320469"/>
                    <a:pt x="2119460" y="2317650"/>
                  </a:cubicBezTo>
                  <a:cubicBezTo>
                    <a:pt x="2122203" y="2314831"/>
                    <a:pt x="2125060" y="2312697"/>
                    <a:pt x="2128032" y="2311249"/>
                  </a:cubicBezTo>
                  <a:cubicBezTo>
                    <a:pt x="2131004" y="2309801"/>
                    <a:pt x="2133937" y="2308773"/>
                    <a:pt x="2136833" y="2308163"/>
                  </a:cubicBezTo>
                  <a:cubicBezTo>
                    <a:pt x="2140795" y="2307249"/>
                    <a:pt x="2143653" y="2306106"/>
                    <a:pt x="2145406" y="2304734"/>
                  </a:cubicBezTo>
                  <a:cubicBezTo>
                    <a:pt x="2147158" y="2303363"/>
                    <a:pt x="2148035" y="2301534"/>
                    <a:pt x="2148035" y="2299248"/>
                  </a:cubicBezTo>
                  <a:cubicBezTo>
                    <a:pt x="2148035" y="2296657"/>
                    <a:pt x="2147120" y="2294523"/>
                    <a:pt x="2145291" y="2292847"/>
                  </a:cubicBezTo>
                  <a:cubicBezTo>
                    <a:pt x="2143462" y="2291171"/>
                    <a:pt x="2140719" y="2290332"/>
                    <a:pt x="2137062" y="2290332"/>
                  </a:cubicBezTo>
                  <a:cubicBezTo>
                    <a:pt x="2131880" y="2290332"/>
                    <a:pt x="2126851" y="2292314"/>
                    <a:pt x="2121974" y="2296276"/>
                  </a:cubicBezTo>
                  <a:cubicBezTo>
                    <a:pt x="2117097" y="2300238"/>
                    <a:pt x="2113211" y="2305572"/>
                    <a:pt x="2110316" y="2312278"/>
                  </a:cubicBezTo>
                  <a:lnTo>
                    <a:pt x="2109858" y="2312278"/>
                  </a:lnTo>
                  <a:lnTo>
                    <a:pt x="2109858" y="2300848"/>
                  </a:lnTo>
                  <a:cubicBezTo>
                    <a:pt x="2109858" y="2293838"/>
                    <a:pt x="2107115" y="2290332"/>
                    <a:pt x="2101629" y="2290332"/>
                  </a:cubicBezTo>
                  <a:close/>
                  <a:moveTo>
                    <a:pt x="1581869" y="2393660"/>
                  </a:moveTo>
                  <a:cubicBezTo>
                    <a:pt x="1578973" y="2393660"/>
                    <a:pt x="1576497" y="2394688"/>
                    <a:pt x="1574439" y="2396746"/>
                  </a:cubicBezTo>
                  <a:cubicBezTo>
                    <a:pt x="1572382" y="2398803"/>
                    <a:pt x="1571353" y="2401280"/>
                    <a:pt x="1571353" y="2404175"/>
                  </a:cubicBezTo>
                  <a:cubicBezTo>
                    <a:pt x="1571353" y="2407071"/>
                    <a:pt x="1572382" y="2409547"/>
                    <a:pt x="1574439" y="2411605"/>
                  </a:cubicBezTo>
                  <a:cubicBezTo>
                    <a:pt x="1576497" y="2413662"/>
                    <a:pt x="1578973" y="2414691"/>
                    <a:pt x="1581869" y="2414691"/>
                  </a:cubicBezTo>
                  <a:cubicBezTo>
                    <a:pt x="1584764" y="2414691"/>
                    <a:pt x="1587241" y="2413662"/>
                    <a:pt x="1589298" y="2411605"/>
                  </a:cubicBezTo>
                  <a:cubicBezTo>
                    <a:pt x="1591356" y="2409547"/>
                    <a:pt x="1592384" y="2407071"/>
                    <a:pt x="1592384" y="2404175"/>
                  </a:cubicBezTo>
                  <a:cubicBezTo>
                    <a:pt x="1592384" y="2401280"/>
                    <a:pt x="1591356" y="2398803"/>
                    <a:pt x="1589298" y="2396746"/>
                  </a:cubicBezTo>
                  <a:cubicBezTo>
                    <a:pt x="1587241" y="2394688"/>
                    <a:pt x="1584764" y="2393660"/>
                    <a:pt x="1581869" y="2393660"/>
                  </a:cubicBezTo>
                  <a:close/>
                  <a:moveTo>
                    <a:pt x="758604" y="2290332"/>
                  </a:moveTo>
                  <a:cubicBezTo>
                    <a:pt x="753117" y="2290332"/>
                    <a:pt x="750374" y="2293838"/>
                    <a:pt x="750374" y="2300848"/>
                  </a:cubicBezTo>
                  <a:lnTo>
                    <a:pt x="750374" y="2404175"/>
                  </a:lnTo>
                  <a:cubicBezTo>
                    <a:pt x="750374" y="2411186"/>
                    <a:pt x="753117" y="2414691"/>
                    <a:pt x="758604" y="2414691"/>
                  </a:cubicBezTo>
                  <a:cubicBezTo>
                    <a:pt x="764090" y="2414691"/>
                    <a:pt x="766833" y="2411186"/>
                    <a:pt x="766834" y="2404175"/>
                  </a:cubicBezTo>
                  <a:lnTo>
                    <a:pt x="766834" y="2300848"/>
                  </a:lnTo>
                  <a:cubicBezTo>
                    <a:pt x="766833" y="2293838"/>
                    <a:pt x="764090" y="2290332"/>
                    <a:pt x="758604" y="2290332"/>
                  </a:cubicBezTo>
                  <a:close/>
                  <a:moveTo>
                    <a:pt x="831146" y="2290332"/>
                  </a:moveTo>
                  <a:cubicBezTo>
                    <a:pt x="826574" y="2290332"/>
                    <a:pt x="822002" y="2291056"/>
                    <a:pt x="817430" y="2292504"/>
                  </a:cubicBezTo>
                  <a:cubicBezTo>
                    <a:pt x="812858" y="2293952"/>
                    <a:pt x="808705" y="2296085"/>
                    <a:pt x="804972" y="2298905"/>
                  </a:cubicBezTo>
                  <a:cubicBezTo>
                    <a:pt x="801238" y="2301724"/>
                    <a:pt x="798304" y="2305153"/>
                    <a:pt x="796171" y="2309192"/>
                  </a:cubicBezTo>
                  <a:cubicBezTo>
                    <a:pt x="794037" y="2313230"/>
                    <a:pt x="792970" y="2317612"/>
                    <a:pt x="792970" y="2322336"/>
                  </a:cubicBezTo>
                  <a:cubicBezTo>
                    <a:pt x="792970" y="2329347"/>
                    <a:pt x="794799" y="2334986"/>
                    <a:pt x="798457" y="2339253"/>
                  </a:cubicBezTo>
                  <a:cubicBezTo>
                    <a:pt x="802114" y="2343520"/>
                    <a:pt x="807372" y="2347025"/>
                    <a:pt x="814230" y="2349768"/>
                  </a:cubicBezTo>
                  <a:lnTo>
                    <a:pt x="842576" y="2361427"/>
                  </a:lnTo>
                  <a:cubicBezTo>
                    <a:pt x="848063" y="2363713"/>
                    <a:pt x="852254" y="2366189"/>
                    <a:pt x="855149" y="2368856"/>
                  </a:cubicBezTo>
                  <a:cubicBezTo>
                    <a:pt x="858045" y="2371523"/>
                    <a:pt x="859493" y="2375295"/>
                    <a:pt x="859493" y="2380172"/>
                  </a:cubicBezTo>
                  <a:cubicBezTo>
                    <a:pt x="859493" y="2385963"/>
                    <a:pt x="857054" y="2390878"/>
                    <a:pt x="852178" y="2394917"/>
                  </a:cubicBezTo>
                  <a:cubicBezTo>
                    <a:pt x="847301" y="2398955"/>
                    <a:pt x="840976" y="2400975"/>
                    <a:pt x="833204" y="2400975"/>
                  </a:cubicBezTo>
                  <a:cubicBezTo>
                    <a:pt x="827260" y="2400975"/>
                    <a:pt x="822269" y="2399908"/>
                    <a:pt x="818230" y="2397774"/>
                  </a:cubicBezTo>
                  <a:cubicBezTo>
                    <a:pt x="814192" y="2395641"/>
                    <a:pt x="810039" y="2392745"/>
                    <a:pt x="805772" y="2389088"/>
                  </a:cubicBezTo>
                  <a:cubicBezTo>
                    <a:pt x="801505" y="2385430"/>
                    <a:pt x="798380" y="2383601"/>
                    <a:pt x="796399" y="2383601"/>
                  </a:cubicBezTo>
                  <a:cubicBezTo>
                    <a:pt x="794418" y="2383601"/>
                    <a:pt x="792627" y="2384592"/>
                    <a:pt x="791027" y="2386573"/>
                  </a:cubicBezTo>
                  <a:cubicBezTo>
                    <a:pt x="789427" y="2388554"/>
                    <a:pt x="788627" y="2390231"/>
                    <a:pt x="788627" y="2391602"/>
                  </a:cubicBezTo>
                  <a:cubicBezTo>
                    <a:pt x="788627" y="2393583"/>
                    <a:pt x="789694" y="2395907"/>
                    <a:pt x="791827" y="2398574"/>
                  </a:cubicBezTo>
                  <a:cubicBezTo>
                    <a:pt x="793961" y="2401241"/>
                    <a:pt x="797009" y="2403794"/>
                    <a:pt x="800971" y="2406233"/>
                  </a:cubicBezTo>
                  <a:cubicBezTo>
                    <a:pt x="804934" y="2408671"/>
                    <a:pt x="809620" y="2410690"/>
                    <a:pt x="815030" y="2412290"/>
                  </a:cubicBezTo>
                  <a:cubicBezTo>
                    <a:pt x="820440" y="2413891"/>
                    <a:pt x="826270" y="2414691"/>
                    <a:pt x="832518" y="2414691"/>
                  </a:cubicBezTo>
                  <a:cubicBezTo>
                    <a:pt x="845472" y="2414691"/>
                    <a:pt x="856178" y="2411452"/>
                    <a:pt x="864636" y="2404975"/>
                  </a:cubicBezTo>
                  <a:cubicBezTo>
                    <a:pt x="873094" y="2398498"/>
                    <a:pt x="877324" y="2390002"/>
                    <a:pt x="877324" y="2379486"/>
                  </a:cubicBezTo>
                  <a:cubicBezTo>
                    <a:pt x="877324" y="2370800"/>
                    <a:pt x="874695" y="2363980"/>
                    <a:pt x="869437" y="2359027"/>
                  </a:cubicBezTo>
                  <a:cubicBezTo>
                    <a:pt x="864179" y="2354074"/>
                    <a:pt x="856673" y="2349616"/>
                    <a:pt x="846920" y="2345654"/>
                  </a:cubicBezTo>
                  <a:lnTo>
                    <a:pt x="822002" y="2335595"/>
                  </a:lnTo>
                  <a:cubicBezTo>
                    <a:pt x="818192" y="2334071"/>
                    <a:pt x="815373" y="2332052"/>
                    <a:pt x="813544" y="2329537"/>
                  </a:cubicBezTo>
                  <a:cubicBezTo>
                    <a:pt x="811715" y="2327023"/>
                    <a:pt x="810801" y="2324241"/>
                    <a:pt x="810801" y="2321193"/>
                  </a:cubicBezTo>
                  <a:cubicBezTo>
                    <a:pt x="810801" y="2315707"/>
                    <a:pt x="813201" y="2311478"/>
                    <a:pt x="818002" y="2308506"/>
                  </a:cubicBezTo>
                  <a:cubicBezTo>
                    <a:pt x="822802" y="2305534"/>
                    <a:pt x="828327" y="2304048"/>
                    <a:pt x="834575" y="2304048"/>
                  </a:cubicBezTo>
                  <a:cubicBezTo>
                    <a:pt x="838995" y="2304048"/>
                    <a:pt x="842919" y="2304810"/>
                    <a:pt x="846348" y="2306334"/>
                  </a:cubicBezTo>
                  <a:cubicBezTo>
                    <a:pt x="849777" y="2307858"/>
                    <a:pt x="853397" y="2309992"/>
                    <a:pt x="857207" y="2312735"/>
                  </a:cubicBezTo>
                  <a:cubicBezTo>
                    <a:pt x="861322" y="2315631"/>
                    <a:pt x="864217" y="2317079"/>
                    <a:pt x="865894" y="2317079"/>
                  </a:cubicBezTo>
                  <a:cubicBezTo>
                    <a:pt x="868942" y="2317079"/>
                    <a:pt x="871075" y="2316317"/>
                    <a:pt x="872294" y="2314793"/>
                  </a:cubicBezTo>
                  <a:cubicBezTo>
                    <a:pt x="873514" y="2313269"/>
                    <a:pt x="874123" y="2311364"/>
                    <a:pt x="874123" y="2309078"/>
                  </a:cubicBezTo>
                  <a:cubicBezTo>
                    <a:pt x="874123" y="2306792"/>
                    <a:pt x="872980" y="2304544"/>
                    <a:pt x="870694" y="2302334"/>
                  </a:cubicBezTo>
                  <a:cubicBezTo>
                    <a:pt x="868408" y="2300124"/>
                    <a:pt x="865284" y="2298105"/>
                    <a:pt x="861322" y="2296276"/>
                  </a:cubicBezTo>
                  <a:cubicBezTo>
                    <a:pt x="857359" y="2294447"/>
                    <a:pt x="852749" y="2292999"/>
                    <a:pt x="847491" y="2291933"/>
                  </a:cubicBezTo>
                  <a:cubicBezTo>
                    <a:pt x="842233" y="2290866"/>
                    <a:pt x="836785" y="2290332"/>
                    <a:pt x="831146" y="2290332"/>
                  </a:cubicBezTo>
                  <a:close/>
                  <a:moveTo>
                    <a:pt x="911004" y="2290332"/>
                  </a:moveTo>
                  <a:cubicBezTo>
                    <a:pt x="905518" y="2290332"/>
                    <a:pt x="902774" y="2293838"/>
                    <a:pt x="902774" y="2300848"/>
                  </a:cubicBezTo>
                  <a:lnTo>
                    <a:pt x="902774" y="2404175"/>
                  </a:lnTo>
                  <a:cubicBezTo>
                    <a:pt x="902774" y="2411186"/>
                    <a:pt x="905518" y="2414691"/>
                    <a:pt x="911004" y="2414691"/>
                  </a:cubicBezTo>
                  <a:cubicBezTo>
                    <a:pt x="916490" y="2414691"/>
                    <a:pt x="919234" y="2411186"/>
                    <a:pt x="919234" y="2404175"/>
                  </a:cubicBezTo>
                  <a:lnTo>
                    <a:pt x="919234" y="2300848"/>
                  </a:lnTo>
                  <a:cubicBezTo>
                    <a:pt x="919234" y="2293838"/>
                    <a:pt x="916490" y="2290332"/>
                    <a:pt x="911004" y="2290332"/>
                  </a:cubicBezTo>
                  <a:close/>
                </a:path>
              </a:pathLst>
            </a:custGeom>
            <a:solidFill>
              <a:srgbClr val="E11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Content Placeholder 4">
            <a:hlinkClick r:id="rId2"/>
            <a:extLst>
              <a:ext uri="{FF2B5EF4-FFF2-40B4-BE49-F238E27FC236}">
                <a16:creationId xmlns:a16="http://schemas.microsoft.com/office/drawing/2014/main" id="{4CC36D0A-DED0-BD4A-AE57-84821C296F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409" y="1885470"/>
            <a:ext cx="3751183" cy="1702217"/>
          </a:xfrm>
          <a:prstGeom prst="rect">
            <a:avLst/>
          </a:prstGeom>
          <a:effectLst>
            <a:outerShdw blurRad="50800" dist="25400" dir="5400000" sx="103000" sy="103000" algn="ctr" rotWithShape="0">
              <a:srgbClr val="C00000">
                <a:alpha val="97000"/>
              </a:srgbClr>
            </a:outerShdw>
          </a:effectLst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D6006410-08E2-5A4E-9C36-FAA172241B55}"/>
              </a:ext>
            </a:extLst>
          </p:cNvPr>
          <p:cNvSpPr/>
          <p:nvPr userDrawn="1"/>
        </p:nvSpPr>
        <p:spPr>
          <a:xfrm flipH="1" flipV="1">
            <a:off x="6879770" y="4866252"/>
            <a:ext cx="5358360" cy="1500274"/>
          </a:xfrm>
          <a:custGeom>
            <a:avLst/>
            <a:gdLst>
              <a:gd name="connsiteX0" fmla="*/ 4536647 w 5358360"/>
              <a:gd name="connsiteY0" fmla="*/ 1500120 h 1500274"/>
              <a:gd name="connsiteX1" fmla="*/ 4433947 w 5358360"/>
              <a:gd name="connsiteY1" fmla="*/ 1498094 h 1500274"/>
              <a:gd name="connsiteX2" fmla="*/ 0 w 5358360"/>
              <a:gd name="connsiteY2" fmla="*/ 1493996 h 1500274"/>
              <a:gd name="connsiteX3" fmla="*/ 0 w 5358360"/>
              <a:gd name="connsiteY3" fmla="*/ 0 h 1500274"/>
              <a:gd name="connsiteX4" fmla="*/ 4854454 w 5358360"/>
              <a:gd name="connsiteY4" fmla="*/ 8502 h 1500274"/>
              <a:gd name="connsiteX5" fmla="*/ 5284715 w 5358360"/>
              <a:gd name="connsiteY5" fmla="*/ 132679 h 1500274"/>
              <a:gd name="connsiteX6" fmla="*/ 5282088 w 5358360"/>
              <a:gd name="connsiteY6" fmla="*/ 592936 h 1500274"/>
              <a:gd name="connsiteX7" fmla="*/ 5046889 w 5358360"/>
              <a:gd name="connsiteY7" fmla="*/ 1120350 h 1500274"/>
              <a:gd name="connsiteX8" fmla="*/ 4842624 w 5358360"/>
              <a:gd name="connsiteY8" fmla="*/ 1406367 h 1500274"/>
              <a:gd name="connsiteX9" fmla="*/ 4536647 w 5358360"/>
              <a:gd name="connsiteY9" fmla="*/ 1500120 h 150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8360" h="1500274">
                <a:moveTo>
                  <a:pt x="4536647" y="1500120"/>
                </a:moveTo>
                <a:cubicBezTo>
                  <a:pt x="4503477" y="1499621"/>
                  <a:pt x="4469579" y="1498080"/>
                  <a:pt x="4433947" y="1498094"/>
                </a:cubicBezTo>
                <a:lnTo>
                  <a:pt x="0" y="1493996"/>
                </a:lnTo>
                <a:lnTo>
                  <a:pt x="0" y="0"/>
                </a:lnTo>
                <a:lnTo>
                  <a:pt x="4854454" y="8502"/>
                </a:lnTo>
                <a:cubicBezTo>
                  <a:pt x="5055511" y="8516"/>
                  <a:pt x="5127994" y="-26940"/>
                  <a:pt x="5284715" y="132679"/>
                </a:cubicBezTo>
                <a:cubicBezTo>
                  <a:pt x="5421278" y="292010"/>
                  <a:pt x="5336166" y="460207"/>
                  <a:pt x="5282088" y="592936"/>
                </a:cubicBezTo>
                <a:lnTo>
                  <a:pt x="5046889" y="1120350"/>
                </a:lnTo>
                <a:cubicBezTo>
                  <a:pt x="4990615" y="1246745"/>
                  <a:pt x="4967623" y="1309756"/>
                  <a:pt x="4842624" y="1406367"/>
                </a:cubicBezTo>
                <a:cubicBezTo>
                  <a:pt x="4729103" y="1493742"/>
                  <a:pt x="4636155" y="1501619"/>
                  <a:pt x="4536647" y="1500120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11E26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260B88-32BF-D34E-ACDA-5CB5E94A8B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03196" y="5077993"/>
            <a:ext cx="4390833" cy="41768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i="0">
                <a:solidFill>
                  <a:schemeClr val="bg1"/>
                </a:solidFill>
                <a:latin typeface="Poppins SemiBold" panose="02000000000000000000" pitchFamily="2" charset="77"/>
                <a:cs typeface="Poppins SemiBold" panose="02000000000000000000" pitchFamily="2" charset="77"/>
              </a:defRPr>
            </a:lvl1pPr>
          </a:lstStyle>
          <a:p>
            <a:r>
              <a:rPr lang="en-GB" dirty="0"/>
              <a:t>Next Lesson Topic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473DEDB-3425-A84C-AB0A-0AD60E918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3196" y="5521766"/>
            <a:ext cx="4390833" cy="29128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1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903E17B-0E2F-E24E-B762-BA63ADB65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3197" y="5905499"/>
            <a:ext cx="4390832" cy="35171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1FE785C7-F2BE-0A49-92D9-2C20D888A775}"/>
              </a:ext>
            </a:extLst>
          </p:cNvPr>
          <p:cNvSpPr/>
          <p:nvPr userDrawn="1"/>
        </p:nvSpPr>
        <p:spPr>
          <a:xfrm>
            <a:off x="2992244" y="3587687"/>
            <a:ext cx="6207512" cy="936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usable Ass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2A7A82-7F98-B14B-BAB8-7377055EA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403" y="1906513"/>
            <a:ext cx="520036" cy="611807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E4E99FA6-E326-584D-BD5D-A66347040B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074" y="5522258"/>
            <a:ext cx="2021275" cy="9172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2E12CF-BB6B-5B44-B4F4-2547F2A879E9}"/>
              </a:ext>
            </a:extLst>
          </p:cNvPr>
          <p:cNvSpPr/>
          <p:nvPr userDrawn="1"/>
        </p:nvSpPr>
        <p:spPr>
          <a:xfrm>
            <a:off x="4049271" y="3709559"/>
            <a:ext cx="1359462" cy="180000"/>
          </a:xfrm>
          <a:prstGeom prst="rect">
            <a:avLst/>
          </a:prstGeom>
          <a:solidFill>
            <a:srgbClr val="009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266DC4-AADE-554B-817E-D88E3A65DD85}"/>
              </a:ext>
            </a:extLst>
          </p:cNvPr>
          <p:cNvSpPr/>
          <p:nvPr userDrawn="1"/>
        </p:nvSpPr>
        <p:spPr>
          <a:xfrm>
            <a:off x="5672081" y="3709559"/>
            <a:ext cx="1359462" cy="180000"/>
          </a:xfrm>
          <a:prstGeom prst="rect">
            <a:avLst/>
          </a:prstGeom>
          <a:solidFill>
            <a:srgbClr val="993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F1285-7287-1342-AAB5-5A7C0805CBFC}"/>
              </a:ext>
            </a:extLst>
          </p:cNvPr>
          <p:cNvSpPr/>
          <p:nvPr userDrawn="1"/>
        </p:nvSpPr>
        <p:spPr>
          <a:xfrm>
            <a:off x="2426461" y="3709559"/>
            <a:ext cx="1359462" cy="180000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6BDF847-BF3D-184B-BA43-901C454BCD93}"/>
              </a:ext>
            </a:extLst>
          </p:cNvPr>
          <p:cNvSpPr txBox="1">
            <a:spLocks/>
          </p:cNvSpPr>
          <p:nvPr userDrawn="1"/>
        </p:nvSpPr>
        <p:spPr>
          <a:xfrm>
            <a:off x="1036308" y="1131518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Reusable Assets</a:t>
            </a:r>
            <a:endParaRPr lang="en-US" sz="32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CB1144-10A4-9A40-974A-374296E097D0}"/>
              </a:ext>
            </a:extLst>
          </p:cNvPr>
          <p:cNvSpPr/>
          <p:nvPr userDrawn="1"/>
        </p:nvSpPr>
        <p:spPr>
          <a:xfrm>
            <a:off x="1786932" y="3611469"/>
            <a:ext cx="376181" cy="376181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8F622A-7ED1-D148-A4CE-320B089D9585}"/>
              </a:ext>
            </a:extLst>
          </p:cNvPr>
          <p:cNvSpPr/>
          <p:nvPr userDrawn="1"/>
        </p:nvSpPr>
        <p:spPr>
          <a:xfrm>
            <a:off x="1147403" y="3611469"/>
            <a:ext cx="376181" cy="376181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4B4728-8593-844C-A4DE-40792968FC8C}"/>
              </a:ext>
            </a:extLst>
          </p:cNvPr>
          <p:cNvSpPr txBox="1">
            <a:spLocks/>
          </p:cNvSpPr>
          <p:nvPr userDrawn="1"/>
        </p:nvSpPr>
        <p:spPr>
          <a:xfrm>
            <a:off x="1036309" y="2837873"/>
            <a:ext cx="3459640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r>
              <a: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Buttons</a:t>
            </a:r>
            <a:endParaRPr lang="en-US" sz="20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58F871-A36A-654B-9149-199AEEA1737E}"/>
              </a:ext>
            </a:extLst>
          </p:cNvPr>
          <p:cNvSpPr/>
          <p:nvPr userDrawn="1"/>
        </p:nvSpPr>
        <p:spPr>
          <a:xfrm>
            <a:off x="7294891" y="3709559"/>
            <a:ext cx="1359462" cy="180000"/>
          </a:xfrm>
          <a:prstGeom prst="rect">
            <a:avLst/>
          </a:prstGeom>
          <a:solidFill>
            <a:srgbClr val="EF8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8AEDE3-BD25-014E-AE60-5959778A49E4}"/>
              </a:ext>
            </a:extLst>
          </p:cNvPr>
          <p:cNvSpPr/>
          <p:nvPr userDrawn="1"/>
        </p:nvSpPr>
        <p:spPr>
          <a:xfrm>
            <a:off x="8917700" y="3567937"/>
            <a:ext cx="166424" cy="463244"/>
          </a:xfrm>
          <a:prstGeom prst="rect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1F03B3A-6CA5-3940-83AE-FA02D52DA392}"/>
              </a:ext>
            </a:extLst>
          </p:cNvPr>
          <p:cNvSpPr txBox="1">
            <a:spLocks/>
          </p:cNvSpPr>
          <p:nvPr userDrawn="1"/>
        </p:nvSpPr>
        <p:spPr>
          <a:xfrm>
            <a:off x="956308" y="4124522"/>
            <a:ext cx="747886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57C3159-8653-A842-B00C-604AA9E811F8}"/>
              </a:ext>
            </a:extLst>
          </p:cNvPr>
          <p:cNvSpPr txBox="1">
            <a:spLocks/>
          </p:cNvSpPr>
          <p:nvPr userDrawn="1"/>
        </p:nvSpPr>
        <p:spPr>
          <a:xfrm>
            <a:off x="1551039" y="4124522"/>
            <a:ext cx="931965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81A8B93-23FA-A848-B60F-E47BC6C60EEC}"/>
              </a:ext>
            </a:extLst>
          </p:cNvPr>
          <p:cNvSpPr txBox="1">
            <a:spLocks/>
          </p:cNvSpPr>
          <p:nvPr userDrawn="1"/>
        </p:nvSpPr>
        <p:spPr>
          <a:xfrm>
            <a:off x="2426461" y="4124522"/>
            <a:ext cx="1359462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 Digraph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EC9F217-399C-524C-A42E-786035705E08}"/>
              </a:ext>
            </a:extLst>
          </p:cNvPr>
          <p:cNvSpPr txBox="1">
            <a:spLocks/>
          </p:cNvSpPr>
          <p:nvPr userDrawn="1"/>
        </p:nvSpPr>
        <p:spPr>
          <a:xfrm>
            <a:off x="4049271" y="4124522"/>
            <a:ext cx="1359462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Vowel Sound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2348A37-5C6E-9B45-819D-557296619376}"/>
              </a:ext>
            </a:extLst>
          </p:cNvPr>
          <p:cNvSpPr txBox="1">
            <a:spLocks/>
          </p:cNvSpPr>
          <p:nvPr userDrawn="1"/>
        </p:nvSpPr>
        <p:spPr>
          <a:xfrm>
            <a:off x="5677349" y="4124522"/>
            <a:ext cx="1359462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R-controlled Digraph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C02A444-6778-1741-B994-628321C9C8F1}"/>
              </a:ext>
            </a:extLst>
          </p:cNvPr>
          <p:cNvSpPr txBox="1">
            <a:spLocks/>
          </p:cNvSpPr>
          <p:nvPr userDrawn="1"/>
        </p:nvSpPr>
        <p:spPr>
          <a:xfrm>
            <a:off x="7290558" y="4124522"/>
            <a:ext cx="1359462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 Digraph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681759-095D-B043-A7E6-98F6A4AB3393}"/>
              </a:ext>
            </a:extLst>
          </p:cNvPr>
          <p:cNvSpPr txBox="1">
            <a:spLocks/>
          </p:cNvSpPr>
          <p:nvPr userDrawn="1"/>
        </p:nvSpPr>
        <p:spPr>
          <a:xfrm>
            <a:off x="8520239" y="4124522"/>
            <a:ext cx="961345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Syllable / Silent Letter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F4C7CE-9375-3447-9F5F-03ED884C70C5}"/>
              </a:ext>
            </a:extLst>
          </p:cNvPr>
          <p:cNvGrpSpPr/>
          <p:nvPr userDrawn="1"/>
        </p:nvGrpSpPr>
        <p:grpSpPr>
          <a:xfrm>
            <a:off x="8650020" y="2432106"/>
            <a:ext cx="792668" cy="305904"/>
            <a:chOff x="5672081" y="1914352"/>
            <a:chExt cx="792668" cy="30590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72238E2-71CE-CA4E-9A11-367A2F1C45AA}"/>
                </a:ext>
              </a:extLst>
            </p:cNvPr>
            <p:cNvSpPr/>
            <p:nvPr userDrawn="1"/>
          </p:nvSpPr>
          <p:spPr>
            <a:xfrm>
              <a:off x="5672081" y="1914352"/>
              <a:ext cx="679731" cy="305904"/>
            </a:xfrm>
            <a:prstGeom prst="roundRect">
              <a:avLst>
                <a:gd name="adj" fmla="val 28571"/>
              </a:avLst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6E51C68B-D30B-D644-B6F3-87CD1F88C9AC}"/>
                </a:ext>
              </a:extLst>
            </p:cNvPr>
            <p:cNvSpPr/>
            <p:nvPr userDrawn="1"/>
          </p:nvSpPr>
          <p:spPr>
            <a:xfrm rot="5400000">
              <a:off x="6346232" y="2002386"/>
              <a:ext cx="103684" cy="133350"/>
            </a:xfrm>
            <a:custGeom>
              <a:avLst/>
              <a:gdLst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435364"/>
                <a:gd name="connsiteY0" fmla="*/ 404888 h 404888"/>
                <a:gd name="connsiteX1" fmla="*/ 0 w 435364"/>
                <a:gd name="connsiteY1" fmla="*/ 0 h 404888"/>
                <a:gd name="connsiteX2" fmla="*/ 435364 w 435364"/>
                <a:gd name="connsiteY2" fmla="*/ 404888 h 404888"/>
                <a:gd name="connsiteX3" fmla="*/ 0 w 435364"/>
                <a:gd name="connsiteY3" fmla="*/ 404888 h 404888"/>
                <a:gd name="connsiteX0" fmla="*/ 0 w 323995"/>
                <a:gd name="connsiteY0" fmla="*/ 404888 h 404888"/>
                <a:gd name="connsiteX1" fmla="*/ 0 w 323995"/>
                <a:gd name="connsiteY1" fmla="*/ 0 h 404888"/>
                <a:gd name="connsiteX2" fmla="*/ 323995 w 323995"/>
                <a:gd name="connsiteY2" fmla="*/ 404888 h 404888"/>
                <a:gd name="connsiteX3" fmla="*/ 0 w 323995"/>
                <a:gd name="connsiteY3" fmla="*/ 404888 h 404888"/>
                <a:gd name="connsiteX0" fmla="*/ 0 w 323995"/>
                <a:gd name="connsiteY0" fmla="*/ 404888 h 404888"/>
                <a:gd name="connsiteX1" fmla="*/ 0 w 323995"/>
                <a:gd name="connsiteY1" fmla="*/ 0 h 404888"/>
                <a:gd name="connsiteX2" fmla="*/ 323995 w 323995"/>
                <a:gd name="connsiteY2" fmla="*/ 404888 h 404888"/>
                <a:gd name="connsiteX3" fmla="*/ 0 w 323995"/>
                <a:gd name="connsiteY3" fmla="*/ 404888 h 404888"/>
                <a:gd name="connsiteX0" fmla="*/ 0 w 323995"/>
                <a:gd name="connsiteY0" fmla="*/ 404888 h 404888"/>
                <a:gd name="connsiteX1" fmla="*/ 0 w 323995"/>
                <a:gd name="connsiteY1" fmla="*/ 0 h 404888"/>
                <a:gd name="connsiteX2" fmla="*/ 323995 w 323995"/>
                <a:gd name="connsiteY2" fmla="*/ 404888 h 404888"/>
                <a:gd name="connsiteX3" fmla="*/ 0 w 323995"/>
                <a:gd name="connsiteY3" fmla="*/ 404888 h 4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95" h="404888">
                  <a:moveTo>
                    <a:pt x="0" y="404888"/>
                  </a:moveTo>
                  <a:cubicBezTo>
                    <a:pt x="52753" y="299232"/>
                    <a:pt x="64477" y="181855"/>
                    <a:pt x="0" y="0"/>
                  </a:cubicBezTo>
                  <a:cubicBezTo>
                    <a:pt x="139261" y="58763"/>
                    <a:pt x="290246" y="123386"/>
                    <a:pt x="323995" y="404888"/>
                  </a:cubicBezTo>
                  <a:lnTo>
                    <a:pt x="0" y="404888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B7740E6D-1047-654F-9694-566F51062E37}"/>
              </a:ext>
            </a:extLst>
          </p:cNvPr>
          <p:cNvSpPr txBox="1">
            <a:spLocks/>
          </p:cNvSpPr>
          <p:nvPr userDrawn="1"/>
        </p:nvSpPr>
        <p:spPr>
          <a:xfrm>
            <a:off x="8349297" y="2866053"/>
            <a:ext cx="1291878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Pronunciation Bubble</a:t>
            </a:r>
            <a:endParaRPr lang="en-US" sz="105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CBA9D7-C061-1D4E-BA72-34735A96C227}"/>
              </a:ext>
            </a:extLst>
          </p:cNvPr>
          <p:cNvSpPr/>
          <p:nvPr userDrawn="1"/>
        </p:nvSpPr>
        <p:spPr>
          <a:xfrm>
            <a:off x="1102687" y="5242631"/>
            <a:ext cx="464234" cy="450166"/>
          </a:xfrm>
          <a:prstGeom prst="rect">
            <a:avLst/>
          </a:prstGeom>
          <a:solidFill>
            <a:srgbClr val="006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280F64-17B6-DA45-92A7-CDBBFA83823F}"/>
              </a:ext>
            </a:extLst>
          </p:cNvPr>
          <p:cNvSpPr/>
          <p:nvPr userDrawn="1"/>
        </p:nvSpPr>
        <p:spPr>
          <a:xfrm>
            <a:off x="2260087" y="5242631"/>
            <a:ext cx="464234" cy="450166"/>
          </a:xfrm>
          <a:prstGeom prst="rect">
            <a:avLst/>
          </a:prstGeom>
          <a:solidFill>
            <a:srgbClr val="2F2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6CF445-4966-BA48-AD5B-4241F1D4A786}"/>
              </a:ext>
            </a:extLst>
          </p:cNvPr>
          <p:cNvSpPr/>
          <p:nvPr userDrawn="1"/>
        </p:nvSpPr>
        <p:spPr>
          <a:xfrm>
            <a:off x="2838787" y="5242631"/>
            <a:ext cx="464234" cy="450166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8894BF-8B70-F146-8756-D33459C989B3}"/>
              </a:ext>
            </a:extLst>
          </p:cNvPr>
          <p:cNvSpPr/>
          <p:nvPr userDrawn="1"/>
        </p:nvSpPr>
        <p:spPr>
          <a:xfrm>
            <a:off x="3437924" y="5242631"/>
            <a:ext cx="464234" cy="450166"/>
          </a:xfrm>
          <a:prstGeom prst="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A9DB33-0BF1-8F47-8746-C42BE2F95C18}"/>
              </a:ext>
            </a:extLst>
          </p:cNvPr>
          <p:cNvSpPr/>
          <p:nvPr userDrawn="1"/>
        </p:nvSpPr>
        <p:spPr>
          <a:xfrm>
            <a:off x="2260087" y="5761313"/>
            <a:ext cx="464234" cy="450166"/>
          </a:xfrm>
          <a:prstGeom prst="rect">
            <a:avLst/>
          </a:prstGeom>
          <a:solidFill>
            <a:srgbClr val="EAE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08D8839-2CF0-4C45-8719-ED670F558195}"/>
              </a:ext>
            </a:extLst>
          </p:cNvPr>
          <p:cNvSpPr/>
          <p:nvPr userDrawn="1"/>
        </p:nvSpPr>
        <p:spPr>
          <a:xfrm>
            <a:off x="2838787" y="5761313"/>
            <a:ext cx="464234" cy="450166"/>
          </a:xfrm>
          <a:prstGeom prst="rect">
            <a:avLst/>
          </a:prstGeom>
          <a:solidFill>
            <a:srgbClr val="F2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FB01CE-8CBC-7F46-B651-446126DDC2C5}"/>
              </a:ext>
            </a:extLst>
          </p:cNvPr>
          <p:cNvSpPr/>
          <p:nvPr userDrawn="1"/>
        </p:nvSpPr>
        <p:spPr>
          <a:xfrm>
            <a:off x="3437924" y="5761313"/>
            <a:ext cx="464234" cy="450166"/>
          </a:xfrm>
          <a:prstGeom prst="rect">
            <a:avLst/>
          </a:prstGeom>
          <a:solidFill>
            <a:srgbClr val="EB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562200-C577-004F-B2BE-6ED10583560A}"/>
              </a:ext>
            </a:extLst>
          </p:cNvPr>
          <p:cNvSpPr txBox="1"/>
          <p:nvPr userDrawn="1"/>
        </p:nvSpPr>
        <p:spPr>
          <a:xfrm>
            <a:off x="1365068" y="4817514"/>
            <a:ext cx="316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Swatches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BC958-9675-4145-8FC2-60136CA2791C}"/>
              </a:ext>
            </a:extLst>
          </p:cNvPr>
          <p:cNvSpPr txBox="1"/>
          <p:nvPr userDrawn="1"/>
        </p:nvSpPr>
        <p:spPr>
          <a:xfrm>
            <a:off x="696842" y="5141383"/>
            <a:ext cx="369332" cy="12109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200" dirty="0"/>
              <a:t>Phase </a:t>
            </a:r>
            <a:r>
              <a:rPr lang="en-US" sz="1200" dirty="0" err="1"/>
              <a:t>colours</a:t>
            </a:r>
            <a:endParaRPr lang="en-US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3BD77C-CB00-0B43-9191-A725B4B1C640}"/>
              </a:ext>
            </a:extLst>
          </p:cNvPr>
          <p:cNvSpPr/>
          <p:nvPr userDrawn="1"/>
        </p:nvSpPr>
        <p:spPr>
          <a:xfrm>
            <a:off x="1681387" y="5761313"/>
            <a:ext cx="464234" cy="450166"/>
          </a:xfrm>
          <a:prstGeom prst="rect">
            <a:avLst/>
          </a:pr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996625-1CD6-B848-A92D-3C4C92EFD689}"/>
              </a:ext>
            </a:extLst>
          </p:cNvPr>
          <p:cNvSpPr/>
          <p:nvPr userDrawn="1"/>
        </p:nvSpPr>
        <p:spPr>
          <a:xfrm>
            <a:off x="1681387" y="5242631"/>
            <a:ext cx="464234" cy="450166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026BBDF-1F68-CD47-93F5-570B9267581B}"/>
              </a:ext>
            </a:extLst>
          </p:cNvPr>
          <p:cNvSpPr/>
          <p:nvPr userDrawn="1"/>
        </p:nvSpPr>
        <p:spPr>
          <a:xfrm>
            <a:off x="4037061" y="5242631"/>
            <a:ext cx="464234" cy="450166"/>
          </a:xfrm>
          <a:prstGeom prst="rect">
            <a:avLst/>
          </a:prstGeom>
          <a:solidFill>
            <a:srgbClr val="CB3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58F1A2-C6DF-8B4C-A98E-D8B09AC41E0F}"/>
              </a:ext>
            </a:extLst>
          </p:cNvPr>
          <p:cNvSpPr/>
          <p:nvPr userDrawn="1"/>
        </p:nvSpPr>
        <p:spPr>
          <a:xfrm>
            <a:off x="1102687" y="5761313"/>
            <a:ext cx="464234" cy="450166"/>
          </a:xfrm>
          <a:prstGeom prst="rect">
            <a:avLst/>
          </a:prstGeom>
          <a:solidFill>
            <a:srgbClr val="C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8D656C-A2CC-514F-8864-5F63AFEA3115}"/>
              </a:ext>
            </a:extLst>
          </p:cNvPr>
          <p:cNvSpPr/>
          <p:nvPr userDrawn="1"/>
        </p:nvSpPr>
        <p:spPr>
          <a:xfrm>
            <a:off x="4636715" y="5242631"/>
            <a:ext cx="464234" cy="450166"/>
          </a:xfrm>
          <a:prstGeom prst="rect">
            <a:avLst/>
          </a:prstGeom>
          <a:solidFill>
            <a:srgbClr val="E82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C9F0F7-142E-E14A-9BEB-166629011B8B}"/>
              </a:ext>
            </a:extLst>
          </p:cNvPr>
          <p:cNvSpPr/>
          <p:nvPr userDrawn="1"/>
        </p:nvSpPr>
        <p:spPr>
          <a:xfrm>
            <a:off x="4037061" y="5761313"/>
            <a:ext cx="464234" cy="450166"/>
          </a:xfrm>
          <a:prstGeom prst="rect">
            <a:avLst/>
          </a:prstGeom>
          <a:solidFill>
            <a:srgbClr val="F3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94B46A4-42E4-704A-9EEE-068BC40FAC92}"/>
              </a:ext>
            </a:extLst>
          </p:cNvPr>
          <p:cNvSpPr/>
          <p:nvPr userDrawn="1"/>
        </p:nvSpPr>
        <p:spPr>
          <a:xfrm>
            <a:off x="4636715" y="5761313"/>
            <a:ext cx="464234" cy="450166"/>
          </a:xfrm>
          <a:prstGeom prst="rect">
            <a:avLst/>
          </a:prstGeom>
          <a:solidFill>
            <a:srgbClr val="F9E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A73962-5078-3B4F-BD6C-A63E49442859}"/>
              </a:ext>
            </a:extLst>
          </p:cNvPr>
          <p:cNvSpPr txBox="1"/>
          <p:nvPr userDrawn="1"/>
        </p:nvSpPr>
        <p:spPr>
          <a:xfrm>
            <a:off x="1091194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158973-9FD9-2047-87FE-77B11271192B}"/>
              </a:ext>
            </a:extLst>
          </p:cNvPr>
          <p:cNvSpPr txBox="1"/>
          <p:nvPr userDrawn="1"/>
        </p:nvSpPr>
        <p:spPr>
          <a:xfrm>
            <a:off x="1686617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F18597-2FE4-AB40-9703-E32C5714DC51}"/>
              </a:ext>
            </a:extLst>
          </p:cNvPr>
          <p:cNvSpPr txBox="1"/>
          <p:nvPr userDrawn="1"/>
        </p:nvSpPr>
        <p:spPr>
          <a:xfrm>
            <a:off x="2282041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D66039-DFF6-E84E-B91B-CC74A1467875}"/>
              </a:ext>
            </a:extLst>
          </p:cNvPr>
          <p:cNvSpPr txBox="1"/>
          <p:nvPr userDrawn="1"/>
        </p:nvSpPr>
        <p:spPr>
          <a:xfrm>
            <a:off x="2856199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A8BABB-E624-344A-A7EB-CEDC15321B54}"/>
              </a:ext>
            </a:extLst>
          </p:cNvPr>
          <p:cNvSpPr txBox="1"/>
          <p:nvPr userDrawn="1"/>
        </p:nvSpPr>
        <p:spPr>
          <a:xfrm>
            <a:off x="3444534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DAA6E0-5CC7-5D41-82B0-D5B0ACCC9B90}"/>
              </a:ext>
            </a:extLst>
          </p:cNvPr>
          <p:cNvSpPr txBox="1"/>
          <p:nvPr userDrawn="1"/>
        </p:nvSpPr>
        <p:spPr>
          <a:xfrm>
            <a:off x="4047046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5.5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99E34E-AE9E-D144-8249-ED0CCCD21788}"/>
              </a:ext>
            </a:extLst>
          </p:cNvPr>
          <p:cNvSpPr txBox="1"/>
          <p:nvPr userDrawn="1"/>
        </p:nvSpPr>
        <p:spPr>
          <a:xfrm>
            <a:off x="4628293" y="6279995"/>
            <a:ext cx="464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52635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1858-B349-464B-8FE6-1771907E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6DA02-5E80-0249-B9FA-D91002624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3345-42A1-0246-A08C-DEE7D8FB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B68EA-273E-7545-B1E7-FC24F109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FD6DC-B769-674A-869F-8C38AF6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1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BFA57-6FA9-9844-9A0E-A0A367BD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DDBA7-D69D-1E4A-A826-6DF33497C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0B81F-A6F9-7047-9C12-E41C5AFA1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DF389-75D8-DC4B-A90D-5EA7914F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DA26E-57DD-9248-B53F-6E7E75A5A120}" type="datetimeFigureOut">
              <a:rPr lang="en-US" smtClean="0"/>
              <a:t>3/1/23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ECF5B-A4D6-A047-8ECD-D584D116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7296D-2BE0-924D-893E-B2E3A0EA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620B-26BF-9D43-912B-08C609A6F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87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ily objective, Re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2" name="Freeform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AF0FC3-0231-99DC-545C-F968DE041EED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A36EBE-101A-4DB5-6451-31DB9A53B1C2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2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5D39-DD7D-E843-8DAC-21A37C47B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9CFE5-5D43-FC4B-BAE5-49AE5E201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DAF8A-A139-314E-9DE3-16407CA9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A0020-D7D9-514A-8614-965497F67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E9E16-55B1-434D-8298-F62D86F1EF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FD881-E204-AB43-8AA5-3B757FDC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6B5C4-0AE0-8941-BA59-D3BC6FF8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851276-B4F9-3A47-9830-B4CD5AD0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51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ADA8-CEAA-214F-95A0-DDD5AB23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53F05-27A1-1147-A664-3A4EFEE44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DA26E-57DD-9248-B53F-6E7E75A5A120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87C06-6A26-E048-9648-3F846D1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3D-627F-AD4A-A33B-0FEDF539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620B-26BF-9D43-912B-08C609A6F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4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78E92-C655-4C4D-89DF-482803CC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E208A-1A3F-A24F-9DED-C412B5661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93795-13D9-B542-8543-84998376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2BCE00B-73E9-65CD-D217-B43CADB6CF7A}"/>
              </a:ext>
            </a:extLst>
          </p:cNvPr>
          <p:cNvSpPr/>
          <p:nvPr userDrawn="1"/>
        </p:nvSpPr>
        <p:spPr>
          <a:xfrm>
            <a:off x="0" y="-4276"/>
            <a:ext cx="4310264" cy="1030725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25527C8-2007-81AD-87F8-CC4756A13537}"/>
              </a:ext>
            </a:extLst>
          </p:cNvPr>
          <p:cNvSpPr/>
          <p:nvPr userDrawn="1"/>
        </p:nvSpPr>
        <p:spPr>
          <a:xfrm>
            <a:off x="1" y="650381"/>
            <a:ext cx="3066407" cy="45260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7049907-6C64-0AA0-1CAC-49744653C13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5A275D-8786-8E64-D7DB-7673A9BFCFC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329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6BDE-E2C6-E849-8997-44DE4CDE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E8695-FFF6-E449-949A-4E27A69A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 sz="2800"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 sz="2400"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 sz="2000"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 sz="2000">
                <a:latin typeface="Poppins" panose="02000000000000000000" pitchFamily="2" charset="77"/>
                <a:cs typeface="Poppins" panose="02000000000000000000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709DB-9943-E341-A1A1-F0F55EC79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72433-4CDA-0A4F-80D2-2D4DB84A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43C8A-68DE-184F-B0DD-DD9F25A1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2FA6F-AD14-4641-874E-EFB1E3E3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8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08D8D-2E07-C54E-A2F1-2E68163D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49C06-D0C5-ED46-917A-D8AD6B070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99AF3-069B-5442-8D52-6A623EDEA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8755B-E689-0D44-BB1F-562CCBB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5EE61-7DFC-C442-AE21-296599D6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620E9-03CF-474A-A9D8-0FCA8990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4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4348-A61A-0E40-A253-1905061BB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809DA-F7D0-3741-B24D-0B401969F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74260-55B9-B944-BA71-D34144DD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FB342-E8FA-BC4B-9B7E-FA68F54E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E272D-FA58-1A4A-BC3E-B09FEBD5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2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20342-5F26-3B42-8405-A2CBF0479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0820B-E51F-7647-A4B3-DC268504C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2pPr>
            <a:lvl3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3pPr>
            <a:lvl4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4pPr>
            <a:lvl5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56B9A-F958-C145-BCBC-A332D402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EEAD5-62B4-6343-92C7-A6C3BF2F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9F60C-9983-4140-80FD-A810E1A3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r Phon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1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 Graphem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2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oding/ Encoding Mnemo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7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 words on IWB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6"/>
            <a:ext cx="4310264" cy="1030725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1"/>
            <a:ext cx="3066407" cy="45260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1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 a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8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en Word of the 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232B621-A348-794C-92E6-B339C8D5BA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546632" y="472863"/>
            <a:ext cx="5095422" cy="5095422"/>
          </a:xfrm>
          <a:prstGeom prst="rect">
            <a:avLst/>
          </a:prstGeom>
        </p:spPr>
      </p:pic>
      <p:sp>
        <p:nvSpPr>
          <p:cNvPr id="55" name="Freeform 54">
            <a:extLst>
              <a:ext uri="{FF2B5EF4-FFF2-40B4-BE49-F238E27FC236}">
                <a16:creationId xmlns:a16="http://schemas.microsoft.com/office/drawing/2014/main" id="{12464CDA-8306-F544-AAD1-38173B09A8A4}"/>
              </a:ext>
            </a:extLst>
          </p:cNvPr>
          <p:cNvSpPr/>
          <p:nvPr userDrawn="1"/>
        </p:nvSpPr>
        <p:spPr>
          <a:xfrm>
            <a:off x="0" y="-4275"/>
            <a:ext cx="3581401" cy="856430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13665BF-7029-B04D-993C-F465D1C83945}"/>
              </a:ext>
            </a:extLst>
          </p:cNvPr>
          <p:cNvSpPr/>
          <p:nvPr userDrawn="1"/>
        </p:nvSpPr>
        <p:spPr>
          <a:xfrm>
            <a:off x="1" y="650382"/>
            <a:ext cx="2547879" cy="376068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08D82523-530D-C742-BB1D-7C07E81A8AB4}"/>
              </a:ext>
            </a:extLst>
          </p:cNvPr>
          <p:cNvSpPr/>
          <p:nvPr userDrawn="1"/>
        </p:nvSpPr>
        <p:spPr>
          <a:xfrm flipH="1">
            <a:off x="8436514" y="-4275"/>
            <a:ext cx="3755487" cy="856430"/>
          </a:xfrm>
          <a:custGeom>
            <a:avLst/>
            <a:gdLst>
              <a:gd name="connsiteX0" fmla="*/ 174086 w 3755487"/>
              <a:gd name="connsiteY0" fmla="*/ 0 h 856430"/>
              <a:gd name="connsiteX1" fmla="*/ 174086 w 3755487"/>
              <a:gd name="connsiteY1" fmla="*/ 4274 h 856430"/>
              <a:gd name="connsiteX2" fmla="*/ 0 w 3755487"/>
              <a:gd name="connsiteY2" fmla="*/ 4274 h 856430"/>
              <a:gd name="connsiteX3" fmla="*/ 0 w 3755487"/>
              <a:gd name="connsiteY3" fmla="*/ 843587 h 856430"/>
              <a:gd name="connsiteX4" fmla="*/ 174086 w 3755487"/>
              <a:gd name="connsiteY4" fmla="*/ 843587 h 856430"/>
              <a:gd name="connsiteX5" fmla="*/ 174086 w 3755487"/>
              <a:gd name="connsiteY5" fmla="*/ 852364 h 856430"/>
              <a:gd name="connsiteX6" fmla="*/ 3228354 w 3755487"/>
              <a:gd name="connsiteY6" fmla="*/ 855187 h 856430"/>
              <a:gd name="connsiteX7" fmla="*/ 3461396 w 3755487"/>
              <a:gd name="connsiteY7" fmla="*/ 802881 h 856430"/>
              <a:gd name="connsiteX8" fmla="*/ 3577875 w 3755487"/>
              <a:gd name="connsiteY8" fmla="*/ 639784 h 856430"/>
              <a:gd name="connsiteX9" fmla="*/ 3711994 w 3755487"/>
              <a:gd name="connsiteY9" fmla="*/ 339034 h 856430"/>
              <a:gd name="connsiteX10" fmla="*/ 3713492 w 3755487"/>
              <a:gd name="connsiteY10" fmla="*/ 76579 h 856430"/>
              <a:gd name="connsiteX11" fmla="*/ 3468142 w 3755487"/>
              <a:gd name="connsiteY11" fmla="*/ 5769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55487" h="856430">
                <a:moveTo>
                  <a:pt x="174086" y="0"/>
                </a:moveTo>
                <a:lnTo>
                  <a:pt x="174086" y="4274"/>
                </a:lnTo>
                <a:lnTo>
                  <a:pt x="0" y="4274"/>
                </a:lnTo>
                <a:lnTo>
                  <a:pt x="0" y="843587"/>
                </a:lnTo>
                <a:lnTo>
                  <a:pt x="174086" y="843587"/>
                </a:lnTo>
                <a:lnTo>
                  <a:pt x="174086" y="852364"/>
                </a:lnTo>
                <a:lnTo>
                  <a:pt x="3228354" y="855187"/>
                </a:lnTo>
                <a:cubicBezTo>
                  <a:pt x="3309629" y="855154"/>
                  <a:pt x="3375085" y="869313"/>
                  <a:pt x="3461396" y="802881"/>
                </a:cubicBezTo>
                <a:cubicBezTo>
                  <a:pt x="3532675" y="747790"/>
                  <a:pt x="3545786" y="711859"/>
                  <a:pt x="3577875" y="639784"/>
                </a:cubicBezTo>
                <a:lnTo>
                  <a:pt x="3711994" y="339034"/>
                </a:lnTo>
                <a:cubicBezTo>
                  <a:pt x="3742831" y="263347"/>
                  <a:pt x="3791365" y="167435"/>
                  <a:pt x="3713492" y="76579"/>
                </a:cubicBezTo>
                <a:cubicBezTo>
                  <a:pt x="3624124" y="-14441"/>
                  <a:pt x="3582792" y="5777"/>
                  <a:pt x="3468142" y="5769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4EFCC35-1670-9849-A0DB-4E9BC585E25F}"/>
              </a:ext>
            </a:extLst>
          </p:cNvPr>
          <p:cNvSpPr/>
          <p:nvPr userDrawn="1"/>
        </p:nvSpPr>
        <p:spPr>
          <a:xfrm flipH="1">
            <a:off x="8153399" y="274428"/>
            <a:ext cx="3555916" cy="2769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algn="r"/>
            <a:r>
              <a:rPr lang="en-NZ" sz="1800" b="0" i="0" dirty="0">
                <a:solidFill>
                  <a:srgbClr val="FFFFFF"/>
                </a:solidFill>
                <a:effectLst/>
                <a:latin typeface="Poppins Medium" panose="02000000000000000000" pitchFamily="2" charset="77"/>
                <a:cs typeface="Poppins Medium" panose="02000000000000000000" pitchFamily="2" charset="77"/>
              </a:rPr>
              <a:t>Phase 2 - Letter Sounds </a:t>
            </a:r>
            <a:endParaRPr lang="en-NZ" b="0" i="0" dirty="0"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63818C31-3447-D740-9415-A13BE4DDA719}"/>
              </a:ext>
            </a:extLst>
          </p:cNvPr>
          <p:cNvSpPr/>
          <p:nvPr userDrawn="1"/>
        </p:nvSpPr>
        <p:spPr>
          <a:xfrm flipH="1">
            <a:off x="10227215" y="650382"/>
            <a:ext cx="1964785" cy="376068"/>
          </a:xfrm>
          <a:custGeom>
            <a:avLst/>
            <a:gdLst>
              <a:gd name="connsiteX0" fmla="*/ 1776751 w 1964785"/>
              <a:gd name="connsiteY0" fmla="*/ 0 h 376068"/>
              <a:gd name="connsiteX1" fmla="*/ 130489 w 1964785"/>
              <a:gd name="connsiteY1" fmla="*/ 376 h 376068"/>
              <a:gd name="connsiteX2" fmla="*/ 0 w 1964785"/>
              <a:gd name="connsiteY2" fmla="*/ 429 h 376068"/>
              <a:gd name="connsiteX3" fmla="*/ 0 w 1964785"/>
              <a:gd name="connsiteY3" fmla="*/ 376067 h 376068"/>
              <a:gd name="connsiteX4" fmla="*/ 1776750 w 1964785"/>
              <a:gd name="connsiteY4" fmla="*/ 376068 h 376068"/>
              <a:gd name="connsiteX5" fmla="*/ 1964784 w 1964785"/>
              <a:gd name="connsiteY5" fmla="*/ 188034 h 376068"/>
              <a:gd name="connsiteX6" fmla="*/ 1964785 w 1964785"/>
              <a:gd name="connsiteY6" fmla="*/ 188034 h 376068"/>
              <a:gd name="connsiteX7" fmla="*/ 1776751 w 1964785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785" h="376068">
                <a:moveTo>
                  <a:pt x="1776751" y="0"/>
                </a:moveTo>
                <a:cubicBezTo>
                  <a:pt x="1336588" y="496"/>
                  <a:pt x="692019" y="295"/>
                  <a:pt x="130489" y="376"/>
                </a:cubicBezTo>
                <a:lnTo>
                  <a:pt x="0" y="429"/>
                </a:lnTo>
                <a:lnTo>
                  <a:pt x="0" y="376067"/>
                </a:lnTo>
                <a:lnTo>
                  <a:pt x="1776750" y="376068"/>
                </a:lnTo>
                <a:cubicBezTo>
                  <a:pt x="1880598" y="376068"/>
                  <a:pt x="1964784" y="291882"/>
                  <a:pt x="1964784" y="188034"/>
                </a:cubicBezTo>
                <a:lnTo>
                  <a:pt x="1964785" y="188034"/>
                </a:lnTo>
                <a:cubicBezTo>
                  <a:pt x="1964785" y="84186"/>
                  <a:pt x="1880599" y="0"/>
                  <a:pt x="1776751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837695-8236-F24D-8E60-16D26197B2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371" y="295345"/>
            <a:ext cx="5480733" cy="3550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2pPr>
            <a:lvl3pPr marL="9144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3pPr>
            <a:lvl4pPr marL="13716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4pPr>
            <a:lvl5pPr marL="1828800" indent="0">
              <a:buNone/>
              <a:defRPr sz="1800" b="0" i="0">
                <a:solidFill>
                  <a:schemeClr val="bg1"/>
                </a:solidFill>
                <a:latin typeface="Poppins Medium" panose="02000000000000000000" pitchFamily="2" charset="77"/>
                <a:cs typeface="Poppins Medium" panose="02000000000000000000" pitchFamily="2" charset="77"/>
              </a:defRPr>
            </a:lvl5pPr>
          </a:lstStyle>
          <a:p>
            <a:pPr lvl="0"/>
            <a:r>
              <a:rPr lang="en-GB" dirty="0"/>
              <a:t>Click to edit lesson topic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21462C08-F920-D849-AA3E-382901591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371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week and day</a:t>
            </a:r>
            <a:endParaRPr lang="en-US" dirty="0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270FE4F2-3DD6-8F43-934C-EA458F10A80A}"/>
              </a:ext>
            </a:extLst>
          </p:cNvPr>
          <p:cNvSpPr txBox="1">
            <a:spLocks/>
          </p:cNvSpPr>
          <p:nvPr userDrawn="1"/>
        </p:nvSpPr>
        <p:spPr>
          <a:xfrm>
            <a:off x="2578304" y="5339909"/>
            <a:ext cx="7035393" cy="691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3600" b="0" i="0" dirty="0">
                <a:solidFill>
                  <a:srgbClr val="F7941D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Alien Word of the Day</a:t>
            </a:r>
            <a:endParaRPr lang="en-US" sz="3600" b="0" i="0" dirty="0">
              <a:solidFill>
                <a:srgbClr val="F7941D"/>
              </a:solidFill>
              <a:latin typeface="Poppins Medium" panose="02000000000000000000" pitchFamily="2" charset="77"/>
              <a:cs typeface="Poppins Medium" panose="02000000000000000000" pitchFamily="2" charset="77"/>
            </a:endParaRPr>
          </a:p>
        </p:txBody>
      </p:sp>
      <p:sp>
        <p:nvSpPr>
          <p:cNvPr id="84" name="Text Placeholder 74">
            <a:extLst>
              <a:ext uri="{FF2B5EF4-FFF2-40B4-BE49-F238E27FC236}">
                <a16:creationId xmlns:a16="http://schemas.microsoft.com/office/drawing/2014/main" id="{4AD97519-31CF-124B-A051-F16ADEAEF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349" y="740402"/>
            <a:ext cx="2919967" cy="265017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400" b="0" i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lesson number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71852-7778-814C-8311-EF921A0D0156}"/>
              </a:ext>
            </a:extLst>
          </p:cNvPr>
          <p:cNvSpPr/>
          <p:nvPr userDrawn="1"/>
        </p:nvSpPr>
        <p:spPr>
          <a:xfrm>
            <a:off x="5287928" y="5983867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0" i="0" dirty="0">
                <a:solidFill>
                  <a:schemeClr val="bg2">
                    <a:lumMod val="75000"/>
                  </a:schemeClr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USING JL692</a:t>
            </a:r>
          </a:p>
        </p:txBody>
      </p:sp>
      <p:sp>
        <p:nvSpPr>
          <p:cNvPr id="41" name="Freeform 4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E2FFF9E-E26E-704E-9B9D-D03738C1A0DF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Freeform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D8CFFB-2761-E347-AF9C-B35D55C8C1A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13A075-B2FB-CE42-BB81-77D1CC56006A}"/>
              </a:ext>
            </a:extLst>
          </p:cNvPr>
          <p:cNvGrpSpPr/>
          <p:nvPr userDrawn="1"/>
        </p:nvGrpSpPr>
        <p:grpSpPr>
          <a:xfrm>
            <a:off x="5144840" y="302646"/>
            <a:ext cx="1902321" cy="261624"/>
            <a:chOff x="5016824" y="302646"/>
            <a:chExt cx="1902321" cy="2616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49EBA7-567D-774B-9208-46D0A83E7AEE}"/>
                </a:ext>
              </a:extLst>
            </p:cNvPr>
            <p:cNvSpPr/>
            <p:nvPr userDrawn="1"/>
          </p:nvSpPr>
          <p:spPr>
            <a:xfrm>
              <a:off x="5272861" y="318049"/>
              <a:ext cx="1646284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ctr"/>
              <a:r>
                <a:rPr lang="en-US" sz="1600" b="0" i="0" dirty="0">
                  <a:solidFill>
                    <a:schemeClr val="bg1">
                      <a:lumMod val="85000"/>
                    </a:schemeClr>
                  </a:solidFill>
                  <a:latin typeface="Poppins Medium" panose="02000000000000000000" pitchFamily="2" charset="77"/>
                  <a:cs typeface="Poppins Medium" panose="02000000000000000000" pitchFamily="2" charset="77"/>
                </a:rPr>
                <a:t>TEACH – 10MINS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7BB698-5F9C-D44C-820A-3DD5C2483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16824" y="302646"/>
              <a:ext cx="179508" cy="211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8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Exception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3B7B8-5063-424B-A940-F2D6E822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096DA26E-57DD-9248-B53F-6E7E75A5A120}" type="datetimeFigureOut">
              <a:rPr lang="en-US" smtClean="0"/>
              <a:pPr/>
              <a:t>3/1/23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80744-37DE-8B45-A03B-98DE4E8E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E4BB-FFEA-734E-B7F0-EF81F2E8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oppins" panose="02000000000000000000" pitchFamily="2" charset="77"/>
                <a:cs typeface="Poppins" panose="02000000000000000000" pitchFamily="2" charset="77"/>
              </a:defRPr>
            </a:lvl1pPr>
          </a:lstStyle>
          <a:p>
            <a:fld id="{5EFD620B-26BF-9D43-912B-08C609A6F7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A9133-112D-3247-8E0B-9B21D2486F2B}"/>
              </a:ext>
            </a:extLst>
          </p:cNvPr>
          <p:cNvSpPr txBox="1"/>
          <p:nvPr userDrawn="1"/>
        </p:nvSpPr>
        <p:spPr>
          <a:xfrm>
            <a:off x="10579100" y="1127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A9BE59-8105-74F9-CDFC-49E6996DDA62}"/>
              </a:ext>
            </a:extLst>
          </p:cNvPr>
          <p:cNvSpPr/>
          <p:nvPr userDrawn="1"/>
        </p:nvSpPr>
        <p:spPr>
          <a:xfrm>
            <a:off x="0" y="-4276"/>
            <a:ext cx="4310264" cy="1030725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8FE0305-8FC8-C50E-B757-401AF8F50545}"/>
              </a:ext>
            </a:extLst>
          </p:cNvPr>
          <p:cNvSpPr/>
          <p:nvPr userDrawn="1"/>
        </p:nvSpPr>
        <p:spPr>
          <a:xfrm>
            <a:off x="1" y="650381"/>
            <a:ext cx="3066407" cy="45260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4F6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F63C1D-232C-8384-0B4F-3F25C584303E}"/>
              </a:ext>
            </a:extLst>
          </p:cNvPr>
          <p:cNvSpPr/>
          <p:nvPr userDrawn="1"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0509BF-B6DC-4D30-2ECF-09A98AC82404}"/>
              </a:ext>
            </a:extLst>
          </p:cNvPr>
          <p:cNvSpPr/>
          <p:nvPr userDrawn="1"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7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02F4C-D166-DE48-94E1-734F9E0D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76107-5065-E54A-B084-86772CF02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46BC8-C4C6-2346-B59F-F406602D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DA26E-57DD-9248-B53F-6E7E75A5A120}" type="datetimeFigureOut">
              <a:rPr lang="en-US" smtClean="0"/>
              <a:t>3/1/23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150C-36F8-0447-A030-7FAEFEEED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60781-371E-EC48-9AA9-A5BB1B53B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D620B-26BF-9D43-912B-08C609A6F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37" r:id="rId2"/>
    <p:sldLayoutId id="2147483838" r:id="rId3"/>
    <p:sldLayoutId id="2147483839" r:id="rId4"/>
    <p:sldLayoutId id="2147483841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52" r:id="rId12"/>
    <p:sldLayoutId id="2147483849" r:id="rId13"/>
    <p:sldLayoutId id="2147483853" r:id="rId14"/>
    <p:sldLayoutId id="2147483850" r:id="rId15"/>
    <p:sldLayoutId id="2147483851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2000000000000000000" pitchFamily="2" charset="77"/>
          <a:ea typeface="+mj-ea"/>
          <a:cs typeface="Poppins" panose="02000000000000000000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tiff"/><Relationship Id="rId2" Type="http://schemas.openxmlformats.org/officeDocument/2006/relationships/image" Target="../media/image6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9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tiff"/><Relationship Id="rId14" Type="http://schemas.openxmlformats.org/officeDocument/2006/relationships/image" Target="../media/image7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iff"/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12" Type="http://schemas.openxmlformats.org/officeDocument/2006/relationships/image" Target="../media/image22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F6CBF0-82A9-2048-ACAC-965C60EFAA82}"/>
              </a:ext>
            </a:extLst>
          </p:cNvPr>
          <p:cNvSpPr/>
          <p:nvPr/>
        </p:nvSpPr>
        <p:spPr>
          <a:xfrm>
            <a:off x="9134475" y="4834800"/>
            <a:ext cx="470325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DE690-D6D4-B340-ADCC-97CA5EC6266E}"/>
              </a:ext>
            </a:extLst>
          </p:cNvPr>
          <p:cNvSpPr/>
          <p:nvPr/>
        </p:nvSpPr>
        <p:spPr>
          <a:xfrm>
            <a:off x="6903085" y="5109622"/>
            <a:ext cx="210457" cy="58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598D38-8982-EC4D-B1C6-D6DDD3A82516}"/>
              </a:ext>
            </a:extLst>
          </p:cNvPr>
          <p:cNvSpPr/>
          <p:nvPr/>
        </p:nvSpPr>
        <p:spPr>
          <a:xfrm>
            <a:off x="7312026" y="5109622"/>
            <a:ext cx="312692" cy="58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F2E43B3-E5B7-6F46-AB23-CFD35166EF0B}"/>
              </a:ext>
            </a:extLst>
          </p:cNvPr>
          <p:cNvSpPr txBox="1">
            <a:spLocks/>
          </p:cNvSpPr>
          <p:nvPr/>
        </p:nvSpPr>
        <p:spPr>
          <a:xfrm>
            <a:off x="2950043" y="4066296"/>
            <a:ext cx="6291914" cy="12868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00000000000000000" pitchFamily="2" charset="77"/>
                <a:ea typeface="+mn-ea"/>
                <a:cs typeface="Poppins" panose="02000000000000000000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CDB38-092F-2C2B-A7CE-3FF4B8CF4A4B}"/>
              </a:ext>
            </a:extLst>
          </p:cNvPr>
          <p:cNvSpPr txBox="1"/>
          <p:nvPr/>
        </p:nvSpPr>
        <p:spPr>
          <a:xfrm>
            <a:off x="2638893" y="2958300"/>
            <a:ext cx="72973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Poppins SemiBold" panose="02000000000000000000" pitchFamily="2" charset="77"/>
                <a:cs typeface="Poppins SemiBold" panose="02000000000000000000" pitchFamily="2" charset="77"/>
              </a:rPr>
              <a:t>Junior Learning 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EDD98BA-7BA8-5141-3599-5368E8AF2E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01" y="1375920"/>
            <a:ext cx="2730448" cy="12390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3CF5BC-E2CD-6CC2-4C33-8A4A6E343792}"/>
              </a:ext>
            </a:extLst>
          </p:cNvPr>
          <p:cNvSpPr txBox="1"/>
          <p:nvPr/>
        </p:nvSpPr>
        <p:spPr>
          <a:xfrm>
            <a:off x="191586" y="142453"/>
            <a:ext cx="308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Letters and Sounds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DDF57-3F8C-794A-7FDF-805AA7FFCF96}"/>
              </a:ext>
            </a:extLst>
          </p:cNvPr>
          <p:cNvSpPr txBox="1"/>
          <p:nvPr/>
        </p:nvSpPr>
        <p:spPr>
          <a:xfrm>
            <a:off x="191586" y="70749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chemeClr val="accent6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Parents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7896-0667-7B25-6949-4DE0196DC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775" y="4749495"/>
            <a:ext cx="1394100" cy="37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1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23DBA0C-545A-D8EB-F17B-30C2600A4005}"/>
              </a:ext>
            </a:extLst>
          </p:cNvPr>
          <p:cNvSpPr txBox="1">
            <a:spLocks/>
          </p:cNvSpPr>
          <p:nvPr/>
        </p:nvSpPr>
        <p:spPr>
          <a:xfrm>
            <a:off x="479371" y="295345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 Phonics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214FD86-131F-36F8-9ADA-CC1A9A72ACCC}"/>
              </a:ext>
            </a:extLst>
          </p:cNvPr>
          <p:cNvSpPr txBox="1">
            <a:spLocks/>
          </p:cNvSpPr>
          <p:nvPr/>
        </p:nvSpPr>
        <p:spPr>
          <a:xfrm>
            <a:off x="479371" y="740402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EF8F21"/>
                </a:solidFill>
              </a:rPr>
              <a:t>Reception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F9F22-7F7A-F941-3FE3-25EDC3EFE6EA}"/>
              </a:ext>
            </a:extLst>
          </p:cNvPr>
          <p:cNvSpPr txBox="1"/>
          <p:nvPr/>
        </p:nvSpPr>
        <p:spPr>
          <a:xfrm>
            <a:off x="502640" y="1331242"/>
            <a:ext cx="50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- Teach Grapheme Caption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3F49E5-7770-D7AA-4E28-6804B0E3C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091" y="1731352"/>
            <a:ext cx="2144009" cy="3028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A3D6A3-4E21-40D9-D4EE-F84A2D10E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32402"/>
            <a:ext cx="6965246" cy="5325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9AF833-94CD-6406-01F7-0CAEAD14E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170" y="1731352"/>
            <a:ext cx="2144009" cy="30289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A3ED08-0AD5-7FB5-4936-7BF77DC1640B}"/>
              </a:ext>
            </a:extLst>
          </p:cNvPr>
          <p:cNvCxnSpPr>
            <a:cxnSpLocks/>
          </p:cNvCxnSpPr>
          <p:nvPr/>
        </p:nvCxnSpPr>
        <p:spPr>
          <a:xfrm>
            <a:off x="4138862" y="1862310"/>
            <a:ext cx="2621280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45AE1-6D96-B2F4-330C-F00AAD3FE576}"/>
              </a:ext>
            </a:extLst>
          </p:cNvPr>
          <p:cNvCxnSpPr/>
          <p:nvPr/>
        </p:nvCxnSpPr>
        <p:spPr>
          <a:xfrm flipV="1">
            <a:off x="7051873" y="4959254"/>
            <a:ext cx="1095022" cy="1095022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75B442-55C0-D8D1-9CE3-DAC098E26F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30B0B7-903F-77EC-E51A-AEF519BEEC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6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74BCDA-9841-1FF6-226E-156F095F8933}"/>
              </a:ext>
            </a:extLst>
          </p:cNvPr>
          <p:cNvSpPr txBox="1">
            <a:spLocks/>
          </p:cNvSpPr>
          <p:nvPr/>
        </p:nvSpPr>
        <p:spPr>
          <a:xfrm>
            <a:off x="479371" y="295345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 Phonics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6CE8D-7571-CFC7-55B0-3D40F30B1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22" y="2686755"/>
            <a:ext cx="5270641" cy="2775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E24CB-B892-FF79-8A86-4B889B576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103" y="2686754"/>
            <a:ext cx="5270641" cy="2775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40D4B8-BAFC-F4E4-0251-B9AAB8D98837}"/>
              </a:ext>
            </a:extLst>
          </p:cNvPr>
          <p:cNvSpPr txBox="1"/>
          <p:nvPr/>
        </p:nvSpPr>
        <p:spPr>
          <a:xfrm>
            <a:off x="1919111" y="1851378"/>
            <a:ext cx="784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oppins" panose="02000000000000000000" pitchFamily="2" charset="77"/>
                <a:cs typeface="Poppins" panose="02000000000000000000" pitchFamily="2" charset="77"/>
              </a:rPr>
              <a:t>Decoding and Encoding Mnemonic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AF2A919-4C48-A677-B3F5-D564E3013A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77E77-E69A-2DCF-8873-C14EA6D991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3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A05CB3C-262C-9D43-5D21-6F419BA58A2C}"/>
              </a:ext>
            </a:extLst>
          </p:cNvPr>
          <p:cNvSpPr txBox="1">
            <a:spLocks/>
          </p:cNvSpPr>
          <p:nvPr/>
        </p:nvSpPr>
        <p:spPr>
          <a:xfrm>
            <a:off x="328468" y="261478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 Decoding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A501AD4-B270-F18C-F24A-F064275CE3D9}"/>
              </a:ext>
            </a:extLst>
          </p:cNvPr>
          <p:cNvSpPr txBox="1">
            <a:spLocks/>
          </p:cNvSpPr>
          <p:nvPr/>
        </p:nvSpPr>
        <p:spPr>
          <a:xfrm>
            <a:off x="328468" y="662714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EF8F21"/>
                </a:solidFill>
              </a:rPr>
              <a:t>Reading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1E56BD-489A-C5C0-69FD-813CED9B4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628" y="2034232"/>
            <a:ext cx="2856487" cy="3431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55914-9B11-2F29-674C-0F4E3CEA4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110" y="2020712"/>
            <a:ext cx="2856487" cy="3431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004527-25AE-AAD6-CEEC-CA2456396CB8}"/>
              </a:ext>
            </a:extLst>
          </p:cNvPr>
          <p:cNvSpPr txBox="1"/>
          <p:nvPr/>
        </p:nvSpPr>
        <p:spPr>
          <a:xfrm>
            <a:off x="1886312" y="1405466"/>
            <a:ext cx="784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oppins" panose="02000000000000000000" pitchFamily="2" charset="77"/>
                <a:cs typeface="Poppins" panose="02000000000000000000" pitchFamily="2" charset="77"/>
              </a:rPr>
              <a:t>Model blending phonemes using sound buttons.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53AEA2-0115-B9C4-E5E4-1CBE5D1FF07E}"/>
              </a:ext>
            </a:extLst>
          </p:cNvPr>
          <p:cNvSpPr/>
          <p:nvPr/>
        </p:nvSpPr>
        <p:spPr>
          <a:xfrm>
            <a:off x="6752499" y="5772015"/>
            <a:ext cx="493222" cy="49322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D378A2-6AEA-A841-A2E9-17EC19EC5247}"/>
              </a:ext>
            </a:extLst>
          </p:cNvPr>
          <p:cNvSpPr/>
          <p:nvPr/>
        </p:nvSpPr>
        <p:spPr>
          <a:xfrm>
            <a:off x="5414168" y="5767528"/>
            <a:ext cx="493223" cy="493223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CCD8C4-966C-0A07-DF54-E96B3313609E}"/>
              </a:ext>
            </a:extLst>
          </p:cNvPr>
          <p:cNvSpPr txBox="1">
            <a:spLocks/>
          </p:cNvSpPr>
          <p:nvPr/>
        </p:nvSpPr>
        <p:spPr>
          <a:xfrm>
            <a:off x="5141551" y="6344206"/>
            <a:ext cx="1038459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  <a:endParaRPr lang="en-US" sz="20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978AF5-922D-85B0-BB31-D390DC5D7811}"/>
              </a:ext>
            </a:extLst>
          </p:cNvPr>
          <p:cNvSpPr txBox="1">
            <a:spLocks/>
          </p:cNvSpPr>
          <p:nvPr/>
        </p:nvSpPr>
        <p:spPr>
          <a:xfrm>
            <a:off x="6321239" y="6337404"/>
            <a:ext cx="1350534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  <a:endParaRPr lang="en-US" sz="20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B73BF2-F48A-E325-5C57-7D99BC1AD97A}"/>
              </a:ext>
            </a:extLst>
          </p:cNvPr>
          <p:cNvCxnSpPr/>
          <p:nvPr/>
        </p:nvCxnSpPr>
        <p:spPr>
          <a:xfrm>
            <a:off x="4276573" y="5585884"/>
            <a:ext cx="0" cy="674867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D64CD5-47EA-F0B4-1254-FD21295C1B2A}"/>
              </a:ext>
            </a:extLst>
          </p:cNvPr>
          <p:cNvCxnSpPr/>
          <p:nvPr/>
        </p:nvCxnSpPr>
        <p:spPr>
          <a:xfrm>
            <a:off x="4276573" y="6260751"/>
            <a:ext cx="903111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21FD87-9F81-A5CD-F845-298C7BBCE7A0}"/>
              </a:ext>
            </a:extLst>
          </p:cNvPr>
          <p:cNvCxnSpPr>
            <a:cxnSpLocks/>
          </p:cNvCxnSpPr>
          <p:nvPr/>
        </p:nvCxnSpPr>
        <p:spPr>
          <a:xfrm>
            <a:off x="7490830" y="6249462"/>
            <a:ext cx="478888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2C7657-C261-84E4-E9FD-AF7D6F1E7E37}"/>
              </a:ext>
            </a:extLst>
          </p:cNvPr>
          <p:cNvCxnSpPr/>
          <p:nvPr/>
        </p:nvCxnSpPr>
        <p:spPr>
          <a:xfrm>
            <a:off x="7981719" y="5574595"/>
            <a:ext cx="0" cy="674867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ACC69AB0-05B2-D583-5DDC-41D699695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53" y="2844102"/>
            <a:ext cx="1920443" cy="192628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85A5DE-E1D7-D825-E50E-EAC72419BE7D}"/>
              </a:ext>
            </a:extLst>
          </p:cNvPr>
          <p:cNvCxnSpPr/>
          <p:nvPr/>
        </p:nvCxnSpPr>
        <p:spPr>
          <a:xfrm>
            <a:off x="1437175" y="5159022"/>
            <a:ext cx="1035092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9153589-6DC0-158E-71B5-05BBE97B13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74CDC-0199-A865-244C-240311EF6F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6B6EEE-375C-C84D-D377-F3136E14DC66}"/>
              </a:ext>
            </a:extLst>
          </p:cNvPr>
          <p:cNvCxnSpPr>
            <a:endCxn id="28" idx="2"/>
          </p:cNvCxnSpPr>
          <p:nvPr/>
        </p:nvCxnSpPr>
        <p:spPr>
          <a:xfrm flipV="1">
            <a:off x="1437174" y="4770383"/>
            <a:ext cx="1" cy="388639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82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DDA16D1-3B06-1324-5171-40B9A92ACC67}"/>
              </a:ext>
            </a:extLst>
          </p:cNvPr>
          <p:cNvSpPr txBox="1">
            <a:spLocks/>
          </p:cNvSpPr>
          <p:nvPr/>
        </p:nvSpPr>
        <p:spPr>
          <a:xfrm>
            <a:off x="125268" y="217428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 Encoding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FD999F-C905-4290-580C-04464A068C75}"/>
              </a:ext>
            </a:extLst>
          </p:cNvPr>
          <p:cNvSpPr txBox="1">
            <a:spLocks/>
          </p:cNvSpPr>
          <p:nvPr/>
        </p:nvSpPr>
        <p:spPr>
          <a:xfrm>
            <a:off x="328468" y="662714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EF8F21"/>
                </a:solidFill>
              </a:rPr>
              <a:t>Spelling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184A0-0E2A-4291-35FB-D8FD4B550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628" y="2163117"/>
            <a:ext cx="3143398" cy="3776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082AA5-7FA0-A590-7FFF-2EF68A38F7E4}"/>
              </a:ext>
            </a:extLst>
          </p:cNvPr>
          <p:cNvSpPr txBox="1"/>
          <p:nvPr/>
        </p:nvSpPr>
        <p:spPr>
          <a:xfrm>
            <a:off x="-1396325" y="1474210"/>
            <a:ext cx="784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oppins" panose="02000000000000000000" pitchFamily="2" charset="77"/>
                <a:cs typeface="Poppins" panose="02000000000000000000" pitchFamily="2" charset="77"/>
              </a:rPr>
              <a:t>Build a word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10AD-7DBD-D3B6-5E9B-7E2A16CD929B}"/>
              </a:ext>
            </a:extLst>
          </p:cNvPr>
          <p:cNvSpPr/>
          <p:nvPr/>
        </p:nvSpPr>
        <p:spPr>
          <a:xfrm>
            <a:off x="6366830" y="5127265"/>
            <a:ext cx="513050" cy="513050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739EEA-FF30-FB39-5549-0A4C6372463F}"/>
              </a:ext>
            </a:extLst>
          </p:cNvPr>
          <p:cNvSpPr/>
          <p:nvPr/>
        </p:nvSpPr>
        <p:spPr>
          <a:xfrm>
            <a:off x="5097049" y="5127265"/>
            <a:ext cx="513050" cy="513050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8D7FB6-0DD3-FAA2-A2F9-8FF0C22253AD}"/>
              </a:ext>
            </a:extLst>
          </p:cNvPr>
          <p:cNvSpPr txBox="1">
            <a:spLocks/>
          </p:cNvSpPr>
          <p:nvPr/>
        </p:nvSpPr>
        <p:spPr>
          <a:xfrm>
            <a:off x="4850662" y="5642060"/>
            <a:ext cx="974510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  <a:endParaRPr lang="en-US" sz="20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D39B24-400C-FFB0-89CB-0B78D18A7B5D}"/>
              </a:ext>
            </a:extLst>
          </p:cNvPr>
          <p:cNvSpPr txBox="1">
            <a:spLocks/>
          </p:cNvSpPr>
          <p:nvPr/>
        </p:nvSpPr>
        <p:spPr>
          <a:xfrm>
            <a:off x="5873957" y="5642060"/>
            <a:ext cx="1498795" cy="376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  <a:endParaRPr lang="en-US" sz="20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2D3086-83A5-2BEF-49B8-2C3EB6189DED}"/>
              </a:ext>
            </a:extLst>
          </p:cNvPr>
          <p:cNvCxnSpPr>
            <a:cxnSpLocks/>
          </p:cNvCxnSpPr>
          <p:nvPr/>
        </p:nvCxnSpPr>
        <p:spPr>
          <a:xfrm>
            <a:off x="4564650" y="4841171"/>
            <a:ext cx="1451139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CEDF2-DA8C-48F6-9D76-132E885CD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103227"/>
            <a:ext cx="2743850" cy="194815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676326-52CA-88D4-B493-32BFA132C59D}"/>
              </a:ext>
            </a:extLst>
          </p:cNvPr>
          <p:cNvCxnSpPr/>
          <p:nvPr/>
        </p:nvCxnSpPr>
        <p:spPr>
          <a:xfrm flipV="1">
            <a:off x="5194911" y="2854326"/>
            <a:ext cx="0" cy="1986845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7FCB57-1D46-E809-7D72-0A9837C97922}"/>
              </a:ext>
            </a:extLst>
          </p:cNvPr>
          <p:cNvCxnSpPr/>
          <p:nvPr/>
        </p:nvCxnSpPr>
        <p:spPr>
          <a:xfrm>
            <a:off x="5194911" y="2854326"/>
            <a:ext cx="1089180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8CD75AC-FECA-6F67-F070-6EB2F053AF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471" y="2163117"/>
            <a:ext cx="2525791" cy="303451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A9AD03-BA0C-9380-A5F9-D69D5879B78D}"/>
              </a:ext>
            </a:extLst>
          </p:cNvPr>
          <p:cNvCxnSpPr/>
          <p:nvPr/>
        </p:nvCxnSpPr>
        <p:spPr>
          <a:xfrm>
            <a:off x="8593119" y="2854326"/>
            <a:ext cx="440267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C291F3-EFA6-1C72-162A-3AD4A683858A}"/>
              </a:ext>
            </a:extLst>
          </p:cNvPr>
          <p:cNvCxnSpPr/>
          <p:nvPr/>
        </p:nvCxnSpPr>
        <p:spPr>
          <a:xfrm>
            <a:off x="6015789" y="4841171"/>
            <a:ext cx="0" cy="356471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FD4AB319-867F-969E-6A64-2619E3BA7C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3E224-8ED3-4859-E43D-89F1C8F10D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4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969C29-66B2-9F7D-0608-7731BD7AAECD}"/>
              </a:ext>
            </a:extLst>
          </p:cNvPr>
          <p:cNvSpPr txBox="1">
            <a:spLocks/>
          </p:cNvSpPr>
          <p:nvPr/>
        </p:nvSpPr>
        <p:spPr>
          <a:xfrm>
            <a:off x="615267" y="209078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teach…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C0A8AE-10B3-3934-546C-FD54822E1FC8}"/>
              </a:ext>
            </a:extLst>
          </p:cNvPr>
          <p:cNvSpPr txBox="1">
            <a:spLocks/>
          </p:cNvSpPr>
          <p:nvPr/>
        </p:nvSpPr>
        <p:spPr>
          <a:xfrm>
            <a:off x="33867" y="674003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EF8F21"/>
                </a:solidFill>
              </a:rPr>
              <a:t>High Frequency words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7863364-9D5C-65AE-1929-13057DF05D15}"/>
              </a:ext>
            </a:extLst>
          </p:cNvPr>
          <p:cNvSpPr txBox="1">
            <a:spLocks/>
          </p:cNvSpPr>
          <p:nvPr/>
        </p:nvSpPr>
        <p:spPr>
          <a:xfrm>
            <a:off x="9178956" y="209078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teach…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FE416D5-AEFF-D7B5-3666-7EC8CD9446E2}"/>
              </a:ext>
            </a:extLst>
          </p:cNvPr>
          <p:cNvSpPr txBox="1">
            <a:spLocks/>
          </p:cNvSpPr>
          <p:nvPr/>
        </p:nvSpPr>
        <p:spPr>
          <a:xfrm>
            <a:off x="10459338" y="674003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EF8F21"/>
                </a:solidFill>
              </a:rPr>
              <a:t>Tricky 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E26B37-1571-A223-3459-506F6DBD33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78" y="1370713"/>
            <a:ext cx="2161359" cy="16210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32DF2B-FD4D-B1BB-A2E1-1DB2B90527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619" y="1370713"/>
            <a:ext cx="2173979" cy="1630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6B55FC-B5CB-99D5-3FC1-37B55D0886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215" y="3162709"/>
            <a:ext cx="2161353" cy="162101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EE6841B-FB0A-DE01-B71E-4CE440C1559C}"/>
              </a:ext>
            </a:extLst>
          </p:cNvPr>
          <p:cNvSpPr/>
          <p:nvPr/>
        </p:nvSpPr>
        <p:spPr>
          <a:xfrm>
            <a:off x="3235886" y="5599791"/>
            <a:ext cx="486662" cy="486662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83E661-38F3-DBF1-B5B4-7208FBF7FFAD}"/>
              </a:ext>
            </a:extLst>
          </p:cNvPr>
          <p:cNvSpPr/>
          <p:nvPr/>
        </p:nvSpPr>
        <p:spPr>
          <a:xfrm>
            <a:off x="2174731" y="5599791"/>
            <a:ext cx="486662" cy="486662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E6E2969-BDF1-0938-66D2-7D6E9DCA18AE}"/>
              </a:ext>
            </a:extLst>
          </p:cNvPr>
          <p:cNvSpPr txBox="1">
            <a:spLocks/>
          </p:cNvSpPr>
          <p:nvPr/>
        </p:nvSpPr>
        <p:spPr>
          <a:xfrm>
            <a:off x="1931443" y="6084895"/>
            <a:ext cx="967533" cy="4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Vowel</a:t>
            </a: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F98B307-3B48-83D5-9E6A-924A21B58B42}"/>
              </a:ext>
            </a:extLst>
          </p:cNvPr>
          <p:cNvSpPr txBox="1">
            <a:spLocks/>
          </p:cNvSpPr>
          <p:nvPr/>
        </p:nvSpPr>
        <p:spPr>
          <a:xfrm>
            <a:off x="2887894" y="6098102"/>
            <a:ext cx="1205674" cy="486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2000000000000000000" pitchFamily="2" charset="77"/>
                <a:ea typeface="+mj-ea"/>
                <a:cs typeface="Poppins" panose="02000000000000000000" pitchFamily="2" charset="77"/>
              </a:defRPr>
            </a:lvl1pPr>
          </a:lstStyle>
          <a:p>
            <a:pPr algn="ctr"/>
            <a:r>
              <a:rPr lang="en-GB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Consonant</a:t>
            </a: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58F4B8-5CB7-A3D1-683E-483546DB428C}"/>
              </a:ext>
            </a:extLst>
          </p:cNvPr>
          <p:cNvCxnSpPr>
            <a:cxnSpLocks/>
          </p:cNvCxnSpPr>
          <p:nvPr/>
        </p:nvCxnSpPr>
        <p:spPr>
          <a:xfrm flipV="1">
            <a:off x="2959819" y="4881550"/>
            <a:ext cx="0" cy="441158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95829-039E-A2C6-5BEF-278A262AB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165" y="3161957"/>
            <a:ext cx="2266852" cy="16199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A4CBF6-AC7B-422E-643C-6660A71994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956" y="1366134"/>
            <a:ext cx="2266853" cy="1619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CC79A6-97B6-349D-8447-A337D7F8E9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321" y="1370713"/>
            <a:ext cx="2266855" cy="162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40B9F1-135F-3C3B-CC4E-0EE74F7750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319" y="4967556"/>
            <a:ext cx="1328024" cy="162325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5E3D4F5-E6FE-4462-0F07-0508AD4C147B}"/>
              </a:ext>
            </a:extLst>
          </p:cNvPr>
          <p:cNvCxnSpPr>
            <a:cxnSpLocks/>
          </p:cNvCxnSpPr>
          <p:nvPr/>
        </p:nvCxnSpPr>
        <p:spPr>
          <a:xfrm flipV="1">
            <a:off x="9130831" y="4810981"/>
            <a:ext cx="0" cy="175825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F784B8F-860C-0204-9684-649F8A6933DB}"/>
              </a:ext>
            </a:extLst>
          </p:cNvPr>
          <p:cNvCxnSpPr>
            <a:cxnSpLocks/>
          </p:cNvCxnSpPr>
          <p:nvPr/>
        </p:nvCxnSpPr>
        <p:spPr>
          <a:xfrm>
            <a:off x="5836356" y="806511"/>
            <a:ext cx="0" cy="55012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47BF7D-76CE-92F1-7536-3556C612AC40}"/>
              </a:ext>
            </a:extLst>
          </p:cNvPr>
          <p:cNvCxnSpPr>
            <a:cxnSpLocks/>
          </p:cNvCxnSpPr>
          <p:nvPr/>
        </p:nvCxnSpPr>
        <p:spPr>
          <a:xfrm flipH="1">
            <a:off x="2489213" y="5322708"/>
            <a:ext cx="981349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10C1D1-79D4-F386-1560-095BC3F37342}"/>
              </a:ext>
            </a:extLst>
          </p:cNvPr>
          <p:cNvCxnSpPr>
            <a:cxnSpLocks/>
          </p:cNvCxnSpPr>
          <p:nvPr/>
        </p:nvCxnSpPr>
        <p:spPr>
          <a:xfrm>
            <a:off x="2489213" y="5322708"/>
            <a:ext cx="0" cy="203021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041481-F95E-C112-D107-C687DB24F5ED}"/>
              </a:ext>
            </a:extLst>
          </p:cNvPr>
          <p:cNvCxnSpPr>
            <a:cxnSpLocks/>
          </p:cNvCxnSpPr>
          <p:nvPr/>
        </p:nvCxnSpPr>
        <p:spPr>
          <a:xfrm>
            <a:off x="3470562" y="5322708"/>
            <a:ext cx="0" cy="203021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35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CE514CC-0AB3-EBBD-6688-6F906EF32FC1}"/>
              </a:ext>
            </a:extLst>
          </p:cNvPr>
          <p:cNvSpPr txBox="1">
            <a:spLocks/>
          </p:cNvSpPr>
          <p:nvPr/>
        </p:nvSpPr>
        <p:spPr>
          <a:xfrm>
            <a:off x="125268" y="228717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Phoneme Mat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BF45F91-5996-3AB0-02C6-9D1B2D760632}"/>
              </a:ext>
            </a:extLst>
          </p:cNvPr>
          <p:cNvSpPr txBox="1">
            <a:spLocks/>
          </p:cNvSpPr>
          <p:nvPr/>
        </p:nvSpPr>
        <p:spPr>
          <a:xfrm>
            <a:off x="125268" y="719158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EF8F21"/>
                </a:solidFill>
              </a:rPr>
              <a:t>Phase 2 – Letter Sounds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514FF-65C1-E12E-ACA8-48F1748C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557" y="1202334"/>
            <a:ext cx="9630885" cy="4825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3B9BCB-EECC-C372-3C4A-655FF524C51D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resources at www.juniorlearning.co.uk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44AAE-4748-5CD3-D6BA-4EFD1916D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4" y="1291842"/>
            <a:ext cx="888840" cy="89457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25E3453-35A8-25E8-842C-2680E6CA4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649EF-DBBB-9B33-628F-1779AC035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77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1E036DB-35AF-9110-9690-768CA70FA2D9}"/>
              </a:ext>
            </a:extLst>
          </p:cNvPr>
          <p:cNvSpPr txBox="1">
            <a:spLocks/>
          </p:cNvSpPr>
          <p:nvPr/>
        </p:nvSpPr>
        <p:spPr>
          <a:xfrm>
            <a:off x="125268" y="228717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Common Exception Words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3AA4E36-F277-DDB8-939A-CBA872DE25DD}"/>
              </a:ext>
            </a:extLst>
          </p:cNvPr>
          <p:cNvSpPr txBox="1">
            <a:spLocks/>
          </p:cNvSpPr>
          <p:nvPr/>
        </p:nvSpPr>
        <p:spPr>
          <a:xfrm>
            <a:off x="125268" y="719158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EF8F21"/>
                </a:solidFill>
              </a:rPr>
              <a:t>Phase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42C9-A69E-D746-AACA-5D73A06F7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50" b="23414"/>
          <a:stretch/>
        </p:blipFill>
        <p:spPr>
          <a:xfrm>
            <a:off x="332183" y="1388533"/>
            <a:ext cx="11162100" cy="4617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DBBE1-CAF0-DAB8-3C70-F0704C8470AD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resources at www.juniorlearning.co.uk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AC26F-102B-9793-EDA1-7938906008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4" y="1291842"/>
            <a:ext cx="888840" cy="894575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A6E2840-660F-4918-0EF5-A0D4741E84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DE992-CCF2-2F90-6D2C-14F21DBCDE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E5864-D01C-CE49-AE2F-9C3151CAD00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371" y="740402"/>
            <a:ext cx="2919967" cy="265017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8671D76-33FC-355B-EDA9-3CBC9C24B734}"/>
              </a:ext>
            </a:extLst>
          </p:cNvPr>
          <p:cNvSpPr/>
          <p:nvPr/>
        </p:nvSpPr>
        <p:spPr>
          <a:xfrm>
            <a:off x="0" y="-4276"/>
            <a:ext cx="4310264" cy="1030725"/>
          </a:xfrm>
          <a:custGeom>
            <a:avLst/>
            <a:gdLst>
              <a:gd name="connsiteX0" fmla="*/ 0 w 3581401"/>
              <a:gd name="connsiteY0" fmla="*/ 0 h 856430"/>
              <a:gd name="connsiteX1" fmla="*/ 3294056 w 3581401"/>
              <a:gd name="connsiteY1" fmla="*/ 5769 h 856430"/>
              <a:gd name="connsiteX2" fmla="*/ 3539406 w 3581401"/>
              <a:gd name="connsiteY2" fmla="*/ 76579 h 856430"/>
              <a:gd name="connsiteX3" fmla="*/ 3537908 w 3581401"/>
              <a:gd name="connsiteY3" fmla="*/ 339034 h 856430"/>
              <a:gd name="connsiteX4" fmla="*/ 3403789 w 3581401"/>
              <a:gd name="connsiteY4" fmla="*/ 639784 h 856430"/>
              <a:gd name="connsiteX5" fmla="*/ 3287310 w 3581401"/>
              <a:gd name="connsiteY5" fmla="*/ 802881 h 856430"/>
              <a:gd name="connsiteX6" fmla="*/ 3054268 w 3581401"/>
              <a:gd name="connsiteY6" fmla="*/ 855187 h 856430"/>
              <a:gd name="connsiteX7" fmla="*/ 0 w 3581401"/>
              <a:gd name="connsiteY7" fmla="*/ 852364 h 8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1" h="856430">
                <a:moveTo>
                  <a:pt x="0" y="0"/>
                </a:moveTo>
                <a:lnTo>
                  <a:pt x="3294056" y="5769"/>
                </a:lnTo>
                <a:cubicBezTo>
                  <a:pt x="3408706" y="5777"/>
                  <a:pt x="3450038" y="-14441"/>
                  <a:pt x="3539406" y="76579"/>
                </a:cubicBezTo>
                <a:cubicBezTo>
                  <a:pt x="3617279" y="167435"/>
                  <a:pt x="3568745" y="263347"/>
                  <a:pt x="3537908" y="339034"/>
                </a:cubicBezTo>
                <a:lnTo>
                  <a:pt x="3403789" y="639784"/>
                </a:lnTo>
                <a:cubicBezTo>
                  <a:pt x="3371700" y="711859"/>
                  <a:pt x="3358589" y="747790"/>
                  <a:pt x="3287310" y="802881"/>
                </a:cubicBezTo>
                <a:cubicBezTo>
                  <a:pt x="3200999" y="869313"/>
                  <a:pt x="3135543" y="855154"/>
                  <a:pt x="3054268" y="855187"/>
                </a:cubicBezTo>
                <a:lnTo>
                  <a:pt x="0" y="85236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39478EF-53C9-F458-C673-A2225735F976}"/>
              </a:ext>
            </a:extLst>
          </p:cNvPr>
          <p:cNvSpPr/>
          <p:nvPr/>
        </p:nvSpPr>
        <p:spPr>
          <a:xfrm>
            <a:off x="1" y="650381"/>
            <a:ext cx="3066407" cy="45260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4F6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D0CAE-AEAF-EEC5-7582-12673AF1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598" y="1193005"/>
            <a:ext cx="8542299" cy="483526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D85E66-B372-5010-BFFA-60418F7F592B}"/>
              </a:ext>
            </a:extLst>
          </p:cNvPr>
          <p:cNvSpPr txBox="1">
            <a:spLocks/>
          </p:cNvSpPr>
          <p:nvPr/>
        </p:nvSpPr>
        <p:spPr>
          <a:xfrm>
            <a:off x="125268" y="228717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Phoneme Mat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B375DB0-F01E-96E9-E2C7-321CD089E882}"/>
              </a:ext>
            </a:extLst>
          </p:cNvPr>
          <p:cNvSpPr txBox="1">
            <a:spLocks/>
          </p:cNvSpPr>
          <p:nvPr/>
        </p:nvSpPr>
        <p:spPr>
          <a:xfrm>
            <a:off x="125268" y="719158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Phase 3 - Phonics</a:t>
            </a:r>
          </a:p>
        </p:txBody>
      </p:sp>
      <p:sp>
        <p:nvSpPr>
          <p:cNvPr id="12" name="Freeform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9EF2AD0-51A5-416F-4D87-13F9B2C3590E}"/>
              </a:ext>
            </a:extLst>
          </p:cNvPr>
          <p:cNvSpPr/>
          <p:nvPr/>
        </p:nvSpPr>
        <p:spPr>
          <a:xfrm flipV="1">
            <a:off x="-68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693661" y="238687"/>
                </a:moveTo>
                <a:lnTo>
                  <a:pt x="716864" y="238687"/>
                </a:lnTo>
                <a:cubicBezTo>
                  <a:pt x="724982" y="238687"/>
                  <a:pt x="730978" y="236810"/>
                  <a:pt x="734854" y="233055"/>
                </a:cubicBezTo>
                <a:cubicBezTo>
                  <a:pt x="738729" y="229300"/>
                  <a:pt x="740667" y="223981"/>
                  <a:pt x="740667" y="217098"/>
                </a:cubicBezTo>
                <a:cubicBezTo>
                  <a:pt x="740667" y="210215"/>
                  <a:pt x="738725" y="204892"/>
                  <a:pt x="734840" y="201128"/>
                </a:cubicBezTo>
                <a:cubicBezTo>
                  <a:pt x="730955" y="197363"/>
                  <a:pt x="724963" y="195481"/>
                  <a:pt x="716864" y="195481"/>
                </a:cubicBezTo>
                <a:lnTo>
                  <a:pt x="693661" y="195481"/>
                </a:lnTo>
                <a:close/>
                <a:moveTo>
                  <a:pt x="569836" y="238687"/>
                </a:moveTo>
                <a:lnTo>
                  <a:pt x="593039" y="238687"/>
                </a:lnTo>
                <a:cubicBezTo>
                  <a:pt x="601157" y="238687"/>
                  <a:pt x="607153" y="236810"/>
                  <a:pt x="611029" y="233055"/>
                </a:cubicBezTo>
                <a:cubicBezTo>
                  <a:pt x="614904" y="229300"/>
                  <a:pt x="616842" y="223981"/>
                  <a:pt x="616842" y="217098"/>
                </a:cubicBezTo>
                <a:cubicBezTo>
                  <a:pt x="616842" y="210215"/>
                  <a:pt x="614900" y="204892"/>
                  <a:pt x="611015" y="201128"/>
                </a:cubicBezTo>
                <a:cubicBezTo>
                  <a:pt x="607130" y="197363"/>
                  <a:pt x="601138" y="195481"/>
                  <a:pt x="593039" y="195481"/>
                </a:cubicBezTo>
                <a:lnTo>
                  <a:pt x="569836" y="195481"/>
                </a:lnTo>
                <a:close/>
                <a:moveTo>
                  <a:pt x="403884" y="255884"/>
                </a:moveTo>
                <a:lnTo>
                  <a:pt x="341381" y="192046"/>
                </a:lnTo>
                <a:lnTo>
                  <a:pt x="403884" y="128208"/>
                </a:lnTo>
                <a:lnTo>
                  <a:pt x="466387" y="128208"/>
                </a:lnTo>
                <a:lnTo>
                  <a:pt x="403884" y="192046"/>
                </a:lnTo>
                <a:lnTo>
                  <a:pt x="466387" y="255884"/>
                </a:lnTo>
                <a:close/>
                <a:moveTo>
                  <a:pt x="884257" y="260290"/>
                </a:moveTo>
                <a:lnTo>
                  <a:pt x="937273" y="117472"/>
                </a:lnTo>
                <a:lnTo>
                  <a:pt x="966429" y="117472"/>
                </a:lnTo>
                <a:lnTo>
                  <a:pt x="1019273" y="260290"/>
                </a:lnTo>
                <a:lnTo>
                  <a:pt x="991598" y="260290"/>
                </a:lnTo>
                <a:lnTo>
                  <a:pt x="951659" y="145075"/>
                </a:lnTo>
                <a:lnTo>
                  <a:pt x="912107" y="260290"/>
                </a:lnTo>
                <a:close/>
                <a:moveTo>
                  <a:pt x="666858" y="260290"/>
                </a:moveTo>
                <a:lnTo>
                  <a:pt x="666858" y="117472"/>
                </a:lnTo>
                <a:lnTo>
                  <a:pt x="693661" y="117472"/>
                </a:lnTo>
                <a:lnTo>
                  <a:pt x="693661" y="173879"/>
                </a:lnTo>
                <a:lnTo>
                  <a:pt x="704522" y="173879"/>
                </a:lnTo>
                <a:lnTo>
                  <a:pt x="739326" y="117472"/>
                </a:lnTo>
                <a:lnTo>
                  <a:pt x="770271" y="117472"/>
                </a:lnTo>
                <a:lnTo>
                  <a:pt x="733466" y="175851"/>
                </a:lnTo>
                <a:cubicBezTo>
                  <a:pt x="744601" y="177851"/>
                  <a:pt x="753152" y="182783"/>
                  <a:pt x="759119" y="190645"/>
                </a:cubicBezTo>
                <a:cubicBezTo>
                  <a:pt x="765087" y="198507"/>
                  <a:pt x="768071" y="207320"/>
                  <a:pt x="768071" y="217084"/>
                </a:cubicBezTo>
                <a:cubicBezTo>
                  <a:pt x="768071" y="229567"/>
                  <a:pt x="763607" y="239889"/>
                  <a:pt x="754680" y="248049"/>
                </a:cubicBezTo>
                <a:cubicBezTo>
                  <a:pt x="745753" y="256209"/>
                  <a:pt x="733147" y="260290"/>
                  <a:pt x="716864" y="260290"/>
                </a:cubicBezTo>
                <a:close/>
                <a:moveTo>
                  <a:pt x="543033" y="260290"/>
                </a:moveTo>
                <a:lnTo>
                  <a:pt x="543033" y="117472"/>
                </a:lnTo>
                <a:lnTo>
                  <a:pt x="569836" y="117472"/>
                </a:lnTo>
                <a:lnTo>
                  <a:pt x="569836" y="173879"/>
                </a:lnTo>
                <a:lnTo>
                  <a:pt x="593039" y="173879"/>
                </a:lnTo>
                <a:cubicBezTo>
                  <a:pt x="610270" y="173879"/>
                  <a:pt x="623113" y="178105"/>
                  <a:pt x="631566" y="186559"/>
                </a:cubicBezTo>
                <a:cubicBezTo>
                  <a:pt x="640019" y="195012"/>
                  <a:pt x="644246" y="205333"/>
                  <a:pt x="644246" y="217523"/>
                </a:cubicBezTo>
                <a:cubicBezTo>
                  <a:pt x="644246" y="229713"/>
                  <a:pt x="639782" y="239889"/>
                  <a:pt x="630855" y="248049"/>
                </a:cubicBezTo>
                <a:cubicBezTo>
                  <a:pt x="621928" y="256209"/>
                  <a:pt x="609322" y="260290"/>
                  <a:pt x="593039" y="260290"/>
                </a:cubicBezTo>
                <a:close/>
                <a:moveTo>
                  <a:pt x="790683" y="260490"/>
                </a:moveTo>
                <a:lnTo>
                  <a:pt x="790683" y="117472"/>
                </a:lnTo>
                <a:lnTo>
                  <a:pt x="871493" y="117472"/>
                </a:lnTo>
                <a:lnTo>
                  <a:pt x="871493" y="139074"/>
                </a:lnTo>
                <a:lnTo>
                  <a:pt x="817486" y="139074"/>
                </a:lnTo>
                <a:lnTo>
                  <a:pt x="817486" y="179079"/>
                </a:lnTo>
                <a:lnTo>
                  <a:pt x="865492" y="179079"/>
                </a:lnTo>
                <a:lnTo>
                  <a:pt x="865492" y="200482"/>
                </a:lnTo>
                <a:lnTo>
                  <a:pt x="817486" y="200482"/>
                </a:lnTo>
                <a:lnTo>
                  <a:pt x="817486" y="238887"/>
                </a:lnTo>
                <a:lnTo>
                  <a:pt x="871493" y="238887"/>
                </a:lnTo>
                <a:lnTo>
                  <a:pt x="871493" y="260490"/>
                </a:lnTo>
                <a:close/>
                <a:moveTo>
                  <a:pt x="989761" y="374906"/>
                </a:moveTo>
                <a:cubicBezTo>
                  <a:pt x="1025450" y="374892"/>
                  <a:pt x="1054192" y="381109"/>
                  <a:pt x="1092092" y="351938"/>
                </a:cubicBezTo>
                <a:cubicBezTo>
                  <a:pt x="1123392" y="327747"/>
                  <a:pt x="1129149" y="311969"/>
                  <a:pt x="1143240" y="280321"/>
                </a:cubicBezTo>
                <a:lnTo>
                  <a:pt x="1202133" y="148258"/>
                </a:lnTo>
                <a:cubicBezTo>
                  <a:pt x="1215674" y="115023"/>
                  <a:pt x="1236985" y="72907"/>
                  <a:pt x="1202791" y="33011"/>
                </a:cubicBezTo>
                <a:cubicBezTo>
                  <a:pt x="1163548" y="-6957"/>
                  <a:pt x="1145399" y="1921"/>
                  <a:pt x="1095055" y="1917"/>
                </a:cubicBezTo>
                <a:lnTo>
                  <a:pt x="0" y="0"/>
                </a:lnTo>
                <a:lnTo>
                  <a:pt x="0" y="3739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5555C5-51D9-BB1E-12D6-34B6ACE18E5B}"/>
              </a:ext>
            </a:extLst>
          </p:cNvPr>
          <p:cNvSpPr/>
          <p:nvPr/>
        </p:nvSpPr>
        <p:spPr>
          <a:xfrm flipH="1" flipV="1">
            <a:off x="10970769" y="6147285"/>
            <a:ext cx="1221231" cy="375452"/>
          </a:xfrm>
          <a:custGeom>
            <a:avLst/>
            <a:gdLst/>
            <a:ahLst/>
            <a:cxnLst/>
            <a:rect l="l" t="t" r="r" b="b"/>
            <a:pathLst>
              <a:path w="1221231" h="375452">
                <a:moveTo>
                  <a:pt x="311657" y="255884"/>
                </a:moveTo>
                <a:lnTo>
                  <a:pt x="249154" y="192046"/>
                </a:lnTo>
                <a:lnTo>
                  <a:pt x="311657" y="128208"/>
                </a:lnTo>
                <a:lnTo>
                  <a:pt x="249154" y="128208"/>
                </a:lnTo>
                <a:lnTo>
                  <a:pt x="186651" y="192046"/>
                </a:lnTo>
                <a:lnTo>
                  <a:pt x="249154" y="255884"/>
                </a:lnTo>
                <a:close/>
                <a:moveTo>
                  <a:pt x="482816" y="260290"/>
                </a:moveTo>
                <a:lnTo>
                  <a:pt x="482816" y="238687"/>
                </a:lnTo>
                <a:lnTo>
                  <a:pt x="445611" y="238687"/>
                </a:lnTo>
                <a:lnTo>
                  <a:pt x="445611" y="117472"/>
                </a:lnTo>
                <a:lnTo>
                  <a:pt x="418808" y="117472"/>
                </a:lnTo>
                <a:lnTo>
                  <a:pt x="418808" y="238687"/>
                </a:lnTo>
                <a:lnTo>
                  <a:pt x="381803" y="238687"/>
                </a:lnTo>
                <a:lnTo>
                  <a:pt x="381803" y="260290"/>
                </a:lnTo>
                <a:close/>
                <a:moveTo>
                  <a:pt x="613966" y="260290"/>
                </a:moveTo>
                <a:lnTo>
                  <a:pt x="570760" y="188815"/>
                </a:lnTo>
                <a:lnTo>
                  <a:pt x="613966" y="117472"/>
                </a:lnTo>
                <a:lnTo>
                  <a:pt x="585209" y="117472"/>
                </a:lnTo>
                <a:lnTo>
                  <a:pt x="556912" y="167878"/>
                </a:lnTo>
                <a:lnTo>
                  <a:pt x="526689" y="117472"/>
                </a:lnTo>
                <a:lnTo>
                  <a:pt x="497951" y="117472"/>
                </a:lnTo>
                <a:lnTo>
                  <a:pt x="541157" y="188812"/>
                </a:lnTo>
                <a:lnTo>
                  <a:pt x="497751" y="260290"/>
                </a:lnTo>
                <a:lnTo>
                  <a:pt x="526580" y="260290"/>
                </a:lnTo>
                <a:lnTo>
                  <a:pt x="555030" y="209883"/>
                </a:lnTo>
                <a:lnTo>
                  <a:pt x="585215" y="260290"/>
                </a:lnTo>
                <a:close/>
                <a:moveTo>
                  <a:pt x="713740" y="260490"/>
                </a:moveTo>
                <a:lnTo>
                  <a:pt x="713740" y="117472"/>
                </a:lnTo>
                <a:lnTo>
                  <a:pt x="632930" y="117472"/>
                </a:lnTo>
                <a:lnTo>
                  <a:pt x="632930" y="139074"/>
                </a:lnTo>
                <a:lnTo>
                  <a:pt x="686937" y="139074"/>
                </a:lnTo>
                <a:lnTo>
                  <a:pt x="686937" y="179079"/>
                </a:lnTo>
                <a:lnTo>
                  <a:pt x="638931" y="179079"/>
                </a:lnTo>
                <a:lnTo>
                  <a:pt x="638931" y="200482"/>
                </a:lnTo>
                <a:lnTo>
                  <a:pt x="686937" y="200482"/>
                </a:lnTo>
                <a:lnTo>
                  <a:pt x="686937" y="238887"/>
                </a:lnTo>
                <a:lnTo>
                  <a:pt x="632930" y="238887"/>
                </a:lnTo>
                <a:lnTo>
                  <a:pt x="632930" y="260490"/>
                </a:lnTo>
                <a:close/>
                <a:moveTo>
                  <a:pt x="856615" y="260490"/>
                </a:moveTo>
                <a:lnTo>
                  <a:pt x="856615" y="117472"/>
                </a:lnTo>
                <a:lnTo>
                  <a:pt x="829812" y="117472"/>
                </a:lnTo>
                <a:lnTo>
                  <a:pt x="829812" y="221285"/>
                </a:lnTo>
                <a:lnTo>
                  <a:pt x="764313" y="117472"/>
                </a:lnTo>
                <a:lnTo>
                  <a:pt x="738400" y="117472"/>
                </a:lnTo>
                <a:lnTo>
                  <a:pt x="738400" y="260490"/>
                </a:lnTo>
                <a:lnTo>
                  <a:pt x="765204" y="260490"/>
                </a:lnTo>
                <a:lnTo>
                  <a:pt x="765204" y="157077"/>
                </a:lnTo>
                <a:lnTo>
                  <a:pt x="830696" y="260490"/>
                </a:lnTo>
                <a:close/>
                <a:moveTo>
                  <a:pt x="989761" y="374906"/>
                </a:moveTo>
                <a:lnTo>
                  <a:pt x="0" y="373992"/>
                </a:lnTo>
                <a:lnTo>
                  <a:pt x="0" y="0"/>
                </a:lnTo>
                <a:lnTo>
                  <a:pt x="1095055" y="1917"/>
                </a:lnTo>
                <a:cubicBezTo>
                  <a:pt x="1145399" y="1921"/>
                  <a:pt x="1163548" y="-6957"/>
                  <a:pt x="1202791" y="33011"/>
                </a:cubicBezTo>
                <a:cubicBezTo>
                  <a:pt x="1236985" y="72907"/>
                  <a:pt x="1215674" y="115023"/>
                  <a:pt x="1202133" y="148258"/>
                </a:cubicBezTo>
                <a:lnTo>
                  <a:pt x="1143240" y="280321"/>
                </a:lnTo>
                <a:cubicBezTo>
                  <a:pt x="1129149" y="311969"/>
                  <a:pt x="1123392" y="327747"/>
                  <a:pt x="1092092" y="351938"/>
                </a:cubicBezTo>
                <a:cubicBezTo>
                  <a:pt x="1054192" y="381109"/>
                  <a:pt x="1025450" y="374892"/>
                  <a:pt x="989761" y="374906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16BA2-F2B7-A954-A768-C05117BB5F10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resources at www.juniorlearning.co.uk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3F3DC-646C-9F02-B9FA-EC2557641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4" y="1291842"/>
            <a:ext cx="888840" cy="89457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7132A22-05EC-4DEE-83AE-B30EB49951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202B64-0925-F09C-15F1-92D431A8B5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13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39478EF-53C9-F458-C673-A2225735F976}"/>
              </a:ext>
            </a:extLst>
          </p:cNvPr>
          <p:cNvSpPr/>
          <p:nvPr/>
        </p:nvSpPr>
        <p:spPr>
          <a:xfrm>
            <a:off x="1" y="650381"/>
            <a:ext cx="3066407" cy="45260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4F6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D85E66-B372-5010-BFFA-60418F7F592B}"/>
              </a:ext>
            </a:extLst>
          </p:cNvPr>
          <p:cNvSpPr txBox="1">
            <a:spLocks/>
          </p:cNvSpPr>
          <p:nvPr/>
        </p:nvSpPr>
        <p:spPr>
          <a:xfrm>
            <a:off x="125268" y="228717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Common Exception Words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B375DB0-F01E-96E9-E2C7-321CD089E882}"/>
              </a:ext>
            </a:extLst>
          </p:cNvPr>
          <p:cNvSpPr txBox="1">
            <a:spLocks/>
          </p:cNvSpPr>
          <p:nvPr/>
        </p:nvSpPr>
        <p:spPr>
          <a:xfrm>
            <a:off x="125268" y="719158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Phase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9238A-5328-6E04-1EB5-1931B390D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8" t="16904" r="5980" b="10012"/>
          <a:stretch/>
        </p:blipFill>
        <p:spPr>
          <a:xfrm>
            <a:off x="1806223" y="1308203"/>
            <a:ext cx="8353777" cy="4899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D67ED-8142-C2D0-CEB6-10E906FC58F0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resources at www.juniorlearning.co.uk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96A785-2A4C-0035-6D03-2D7ABAC82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4" y="1291842"/>
            <a:ext cx="888840" cy="894575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622ACD6-3D2F-117E-A154-A7264626E4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11D5E2-383C-72B0-8CCC-BF191615C7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08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82C214F-BE83-C57E-78D1-8D1558A3418B}"/>
              </a:ext>
            </a:extLst>
          </p:cNvPr>
          <p:cNvSpPr txBox="1">
            <a:spLocks/>
          </p:cNvSpPr>
          <p:nvPr/>
        </p:nvSpPr>
        <p:spPr>
          <a:xfrm>
            <a:off x="125268" y="228717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Common Exception Words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D5F48BF-461F-EB71-EA8A-EAC4F2FBC3D0}"/>
              </a:ext>
            </a:extLst>
          </p:cNvPr>
          <p:cNvSpPr txBox="1">
            <a:spLocks/>
          </p:cNvSpPr>
          <p:nvPr/>
        </p:nvSpPr>
        <p:spPr>
          <a:xfrm>
            <a:off x="202025" y="704192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Phase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683FA-D185-8BCE-CFAF-02D91C56F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4" y="1291842"/>
            <a:ext cx="888840" cy="89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55997-479F-5096-F6A5-A92AB28A21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1" t="18707" r="7305" b="21481"/>
          <a:stretch/>
        </p:blipFill>
        <p:spPr>
          <a:xfrm>
            <a:off x="1585251" y="1399822"/>
            <a:ext cx="9121422" cy="4483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BC26E-F1F9-293E-488A-D1FD717F94F4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resources at www.juniorlearning.co.uk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B0F0871-13B4-B065-7DA4-5957A2BB7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95E7E-1588-42C4-CC25-D8402D2C88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B380561B-F520-4AB0-EA83-38FF1A8623EE}"/>
              </a:ext>
            </a:extLst>
          </p:cNvPr>
          <p:cNvSpPr/>
          <p:nvPr/>
        </p:nvSpPr>
        <p:spPr>
          <a:xfrm flipH="1">
            <a:off x="7420178" y="3962783"/>
            <a:ext cx="2264791" cy="368773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5952A-B876-D1A6-2B4D-F2A49E734B4E}"/>
              </a:ext>
            </a:extLst>
          </p:cNvPr>
          <p:cNvSpPr txBox="1"/>
          <p:nvPr/>
        </p:nvSpPr>
        <p:spPr>
          <a:xfrm>
            <a:off x="123806" y="201035"/>
            <a:ext cx="7297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Junior Learning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E4812-D3AC-756A-9BCF-5A5A29258B85}"/>
              </a:ext>
            </a:extLst>
          </p:cNvPr>
          <p:cNvSpPr txBox="1"/>
          <p:nvPr/>
        </p:nvSpPr>
        <p:spPr>
          <a:xfrm>
            <a:off x="191586" y="70749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rgbClr val="F7941D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Letters and Sounds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4899AF7-2C8A-99D3-E35C-A57DB2EE3DA7}"/>
              </a:ext>
            </a:extLst>
          </p:cNvPr>
          <p:cNvSpPr txBox="1">
            <a:spLocks/>
          </p:cNvSpPr>
          <p:nvPr/>
        </p:nvSpPr>
        <p:spPr>
          <a:xfrm>
            <a:off x="2012255" y="942071"/>
            <a:ext cx="8167488" cy="81143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00000000000000000" pitchFamily="2" charset="77"/>
                <a:ea typeface="+mn-ea"/>
                <a:cs typeface="Poppins" panose="02000000000000000000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DfE Validated Phonics programme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1F6B07D-E5B9-5A7A-92B2-4918762D7632}"/>
              </a:ext>
            </a:extLst>
          </p:cNvPr>
          <p:cNvSpPr txBox="1">
            <a:spLocks/>
          </p:cNvSpPr>
          <p:nvPr/>
        </p:nvSpPr>
        <p:spPr>
          <a:xfrm>
            <a:off x="5343771" y="1388839"/>
            <a:ext cx="1504457" cy="364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2000000000000000000" pitchFamily="2" charset="77"/>
                <a:ea typeface="+mn-ea"/>
                <a:cs typeface="Poppins" panose="02000000000000000000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Authors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6BB39F5-C8DE-9040-FDBD-772EFE62378D}"/>
              </a:ext>
            </a:extLst>
          </p:cNvPr>
          <p:cNvSpPr/>
          <p:nvPr/>
        </p:nvSpPr>
        <p:spPr>
          <a:xfrm>
            <a:off x="2413984" y="3952397"/>
            <a:ext cx="2264790" cy="334284"/>
          </a:xfrm>
          <a:custGeom>
            <a:avLst/>
            <a:gdLst>
              <a:gd name="connsiteX0" fmla="*/ 2359845 w 2547879"/>
              <a:gd name="connsiteY0" fmla="*/ 0 h 376068"/>
              <a:gd name="connsiteX1" fmla="*/ 2547879 w 2547879"/>
              <a:gd name="connsiteY1" fmla="*/ 188034 h 376068"/>
              <a:gd name="connsiteX2" fmla="*/ 2547878 w 2547879"/>
              <a:gd name="connsiteY2" fmla="*/ 188034 h 376068"/>
              <a:gd name="connsiteX3" fmla="*/ 2359844 w 2547879"/>
              <a:gd name="connsiteY3" fmla="*/ 376068 h 376068"/>
              <a:gd name="connsiteX4" fmla="*/ 0 w 2547879"/>
              <a:gd name="connsiteY4" fmla="*/ 376067 h 376068"/>
              <a:gd name="connsiteX5" fmla="*/ 0 w 2547879"/>
              <a:gd name="connsiteY5" fmla="*/ 846 h 376068"/>
              <a:gd name="connsiteX6" fmla="*/ 190380 w 2547879"/>
              <a:gd name="connsiteY6" fmla="*/ 589 h 376068"/>
              <a:gd name="connsiteX7" fmla="*/ 2359845 w 2547879"/>
              <a:gd name="connsiteY7" fmla="*/ 0 h 37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7879" h="376068">
                <a:moveTo>
                  <a:pt x="2359845" y="0"/>
                </a:moveTo>
                <a:cubicBezTo>
                  <a:pt x="2463693" y="0"/>
                  <a:pt x="2547879" y="84186"/>
                  <a:pt x="2547879" y="188034"/>
                </a:cubicBezTo>
                <a:lnTo>
                  <a:pt x="2547878" y="188034"/>
                </a:lnTo>
                <a:cubicBezTo>
                  <a:pt x="2547878" y="291882"/>
                  <a:pt x="2463692" y="376068"/>
                  <a:pt x="2359844" y="376068"/>
                </a:cubicBezTo>
                <a:lnTo>
                  <a:pt x="0" y="376067"/>
                </a:lnTo>
                <a:lnTo>
                  <a:pt x="0" y="846"/>
                </a:lnTo>
                <a:lnTo>
                  <a:pt x="190380" y="589"/>
                </a:lnTo>
                <a:cubicBezTo>
                  <a:pt x="822688" y="83"/>
                  <a:pt x="1772961" y="661"/>
                  <a:pt x="2359845" y="0"/>
                </a:cubicBezTo>
                <a:close/>
              </a:path>
            </a:pathLst>
          </a:custGeom>
          <a:solidFill>
            <a:srgbClr val="FFE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0302D-1D8A-11CF-B27E-7B89B3B10DC0}"/>
              </a:ext>
            </a:extLst>
          </p:cNvPr>
          <p:cNvSpPr txBox="1"/>
          <p:nvPr/>
        </p:nvSpPr>
        <p:spPr>
          <a:xfrm>
            <a:off x="2399610" y="4002289"/>
            <a:ext cx="24317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5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Clare Shivnan - Taylor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ED120-9CE3-A55D-CB25-EB2F2751411B}"/>
              </a:ext>
            </a:extLst>
          </p:cNvPr>
          <p:cNvSpPr txBox="1"/>
          <p:nvPr/>
        </p:nvSpPr>
        <p:spPr>
          <a:xfrm>
            <a:off x="7478713" y="4032306"/>
            <a:ext cx="2264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60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Duncan Milne - PHD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356FD-CC47-F9C2-A930-659E5B1206CE}"/>
              </a:ext>
            </a:extLst>
          </p:cNvPr>
          <p:cNvSpPr txBox="1"/>
          <p:nvPr/>
        </p:nvSpPr>
        <p:spPr>
          <a:xfrm>
            <a:off x="1890933" y="4588417"/>
            <a:ext cx="55302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91919"/>
                </a:solidFill>
                <a:effectLst/>
                <a:latin typeface="Poppins" panose="02000000000000000000" pitchFamily="2" charset="77"/>
                <a:cs typeface="Poppins" panose="02000000000000000000" pitchFamily="2" charset="77"/>
              </a:rPr>
              <a:t>Experienced Letters &amp; Sounds Trainer.</a:t>
            </a:r>
          </a:p>
          <a:p>
            <a:endParaRPr lang="en-NZ" sz="1600" dirty="0">
              <a:solidFill>
                <a:srgbClr val="191919"/>
              </a:solidFill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91919"/>
                </a:solidFill>
                <a:effectLst/>
                <a:latin typeface="Poppins" panose="02000000000000000000" pitchFamily="2" charset="77"/>
                <a:cs typeface="Poppins" panose="02000000000000000000" pitchFamily="2" charset="77"/>
              </a:rPr>
              <a:t>Lead teacher for Phonics.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91919"/>
                </a:solidFill>
                <a:effectLst/>
                <a:latin typeface="Poppins" panose="02000000000000000000" pitchFamily="2" charset="77"/>
                <a:cs typeface="Poppins" panose="02000000000000000000" pitchFamily="2" charset="77"/>
              </a:rPr>
              <a:t>Specialist Leader in Education.</a:t>
            </a:r>
            <a:endParaRPr lang="en-NZ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35DEAD-9F9D-7C02-F020-274D1883FF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25"/>
          <a:stretch/>
        </p:blipFill>
        <p:spPr>
          <a:xfrm>
            <a:off x="2413984" y="1583298"/>
            <a:ext cx="2145855" cy="234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AAFA44-D26C-AB15-0C83-16D59EAAC39D}"/>
              </a:ext>
            </a:extLst>
          </p:cNvPr>
          <p:cNvSpPr txBox="1"/>
          <p:nvPr/>
        </p:nvSpPr>
        <p:spPr>
          <a:xfrm>
            <a:off x="7237528" y="4559962"/>
            <a:ext cx="5308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rgbClr val="191919"/>
                </a:solidFill>
                <a:effectLst/>
                <a:latin typeface="Poppins" panose="02000000000000000000" pitchFamily="2" charset="77"/>
                <a:cs typeface="Poppins" panose="02000000000000000000" pitchFamily="2" charset="77"/>
              </a:rPr>
              <a:t>Neuropsychologist. </a:t>
            </a:r>
            <a:endParaRPr lang="en-US" sz="1600" dirty="0">
              <a:solidFill>
                <a:srgbClr val="191919"/>
              </a:solidFill>
              <a:effectLst/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91919"/>
              </a:solidFill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1919"/>
                </a:solidFill>
                <a:effectLst/>
                <a:latin typeface="Poppins" panose="02000000000000000000" pitchFamily="2" charset="77"/>
                <a:cs typeface="Poppins" panose="02000000000000000000" pitchFamily="2" charset="77"/>
              </a:rPr>
              <a:t>Expert in </a:t>
            </a:r>
            <a:r>
              <a:rPr lang="en-US" sz="1600" dirty="0">
                <a:solidFill>
                  <a:srgbClr val="191919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field of reading.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91919"/>
              </a:solidFill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91919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International speaker on Phonics.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DA512A-579F-404B-AB2B-1574909FE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84"/>
          <a:stretch/>
        </p:blipFill>
        <p:spPr>
          <a:xfrm>
            <a:off x="7754336" y="1543272"/>
            <a:ext cx="1988312" cy="224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401193-9467-DFFD-CC4C-E8D78793B507}"/>
              </a:ext>
            </a:extLst>
          </p:cNvPr>
          <p:cNvCxnSpPr>
            <a:cxnSpLocks/>
          </p:cNvCxnSpPr>
          <p:nvPr/>
        </p:nvCxnSpPr>
        <p:spPr>
          <a:xfrm>
            <a:off x="6096000" y="2203270"/>
            <a:ext cx="0" cy="381475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1BD5D993-DE73-0085-BD15-7C463E8EEC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3CD237-1337-B5A7-2A15-B3C3862A59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4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3A47B-FBF1-B620-DA89-22E749AEFBA6}"/>
              </a:ext>
            </a:extLst>
          </p:cNvPr>
          <p:cNvSpPr txBox="1"/>
          <p:nvPr/>
        </p:nvSpPr>
        <p:spPr>
          <a:xfrm>
            <a:off x="1094432" y="1391175"/>
            <a:ext cx="57832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Poppins" panose="02000000000000000000" pitchFamily="2" charset="77"/>
                <a:cs typeface="Poppins" panose="02000000000000000000" pitchFamily="2" charset="77"/>
              </a:rPr>
              <a:t>Your child’s home reading book will be matched carefully to the sounds they are secure with in school. </a:t>
            </a:r>
          </a:p>
          <a:p>
            <a:pPr eaLnBrk="1" hangingPunct="1"/>
            <a:endParaRPr lang="en-GB" altLang="en-US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Poppins" panose="02000000000000000000" pitchFamily="2" charset="77"/>
                <a:cs typeface="Poppins" panose="02000000000000000000" pitchFamily="2" charset="77"/>
              </a:rPr>
              <a:t>Once your child has decoded (sounded out) an unfamiliar word a number of times they   are encouraged to read it automatically without decoding.</a:t>
            </a:r>
          </a:p>
          <a:p>
            <a:pPr eaLnBrk="1" hangingPunct="1"/>
            <a:endParaRPr lang="en-GB" altLang="en-US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Poppins" panose="02000000000000000000" pitchFamily="2" charset="77"/>
                <a:cs typeface="Poppins" panose="02000000000000000000" pitchFamily="2" charset="77"/>
              </a:rPr>
              <a:t>Once your child is able to read a number of words automatically we want to encourage fluency, intonation and expression in reading.</a:t>
            </a:r>
          </a:p>
          <a:p>
            <a:pPr eaLnBrk="1" hangingPunct="1"/>
            <a:endParaRPr lang="en-GB" altLang="en-US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Poppins" panose="02000000000000000000" pitchFamily="2" charset="77"/>
                <a:cs typeface="Poppins" panose="02000000000000000000" pitchFamily="2" charset="77"/>
              </a:rPr>
              <a:t>The books are a mix of fiction and non-fiction.</a:t>
            </a:r>
          </a:p>
          <a:p>
            <a:pPr eaLnBrk="1" hangingPunct="1"/>
            <a:endParaRPr lang="en-GB" altLang="en-US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eaLnBrk="1" hangingPunct="1"/>
            <a:endParaRPr lang="en-GB" altLang="en-US" sz="1600" dirty="0">
              <a:latin typeface="Poppins" panose="02000000000000000000" pitchFamily="2" charset="77"/>
              <a:cs typeface="Poppins" panose="02000000000000000000" pitchFamily="2" charset="77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Poppins" panose="02000000000000000000" pitchFamily="2" charset="77"/>
                <a:cs typeface="Poppins" panose="02000000000000000000" pitchFamily="2" charset="77"/>
              </a:rPr>
              <a:t>Please read to your child as often as possible, children love to listen to stories particularly favourites from home or the library.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E5C34-6C45-42C5-EAED-AC88B01DF9F6}"/>
              </a:ext>
            </a:extLst>
          </p:cNvPr>
          <p:cNvSpPr txBox="1">
            <a:spLocks/>
          </p:cNvSpPr>
          <p:nvPr/>
        </p:nvSpPr>
        <p:spPr>
          <a:xfrm>
            <a:off x="147846" y="160984"/>
            <a:ext cx="5480733" cy="355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NZ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Reading at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9DD75D-31FF-BAE5-41B4-07B78F9482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748" y="1174282"/>
            <a:ext cx="3388806" cy="56837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35343-487E-85A8-B873-18810C83D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E8F79-22E6-BFB5-47EC-CEDC5512D7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0318F46-C984-F43B-E650-A731060A0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1664">
            <a:off x="8255889" y="1149705"/>
            <a:ext cx="3744128" cy="3744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E6EB21-76CD-2C78-BFCB-1E226F623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5621">
            <a:off x="9181386" y="2732280"/>
            <a:ext cx="1214248" cy="2581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AC00B6-F57A-4445-5EE0-2AA263B0C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3162">
            <a:off x="1100979" y="627490"/>
            <a:ext cx="3850012" cy="385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EC5F8-25B1-63CE-2BC4-88F707EF89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124">
            <a:off x="547946" y="2714155"/>
            <a:ext cx="1442158" cy="2332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F13AE-380C-70D5-028C-9DD6A10D1C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7659">
            <a:off x="1549894" y="2345244"/>
            <a:ext cx="1442159" cy="2332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3CCF4-7567-8811-8FEB-A4035B879F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070" y="1775445"/>
            <a:ext cx="2402189" cy="3081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8413C-DC35-7EE9-7708-593A00D439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7281">
            <a:off x="6507147" y="1779438"/>
            <a:ext cx="3429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5C3B0-5F3F-A105-CBCB-C41CD6CEAD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118">
            <a:off x="1993244" y="1833108"/>
            <a:ext cx="3436666" cy="3436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47BF8-7601-DD17-28D4-3363CB4033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2073">
            <a:off x="2131045" y="3397926"/>
            <a:ext cx="3044500" cy="304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19964-B447-6614-9DC4-CA0ED8096C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8538">
            <a:off x="6920505" y="3383737"/>
            <a:ext cx="3072878" cy="3072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76D58-9F6C-5E75-6528-3D4BB5D595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8896">
            <a:off x="665036" y="4205048"/>
            <a:ext cx="1997033" cy="1997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00E1B-A3B1-8A5E-1F72-EF5426C3932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5382">
            <a:off x="10092639" y="3536851"/>
            <a:ext cx="929635" cy="1904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341432-A289-CE48-5223-C00D0BEA28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852" y="3244026"/>
            <a:ext cx="2595218" cy="30176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85B206-F0E6-59CF-D606-B3CDCCA74FBD}"/>
              </a:ext>
            </a:extLst>
          </p:cNvPr>
          <p:cNvSpPr txBox="1"/>
          <p:nvPr/>
        </p:nvSpPr>
        <p:spPr>
          <a:xfrm>
            <a:off x="2120294" y="338482"/>
            <a:ext cx="743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F8F21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Supporting Reading at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37421A-7FE0-1CD8-7C30-C71CC3D19349}"/>
              </a:ext>
            </a:extLst>
          </p:cNvPr>
          <p:cNvSpPr txBox="1"/>
          <p:nvPr/>
        </p:nvSpPr>
        <p:spPr>
          <a:xfrm>
            <a:off x="3121992" y="6277516"/>
            <a:ext cx="594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View more products at www.juniorlearning.co.uk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BA4CA65-D7A0-0B8A-F9CA-51B31C4C78D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2DBFCD-0C5E-12BD-6363-9BD47D40BA1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3ED40F-EF6D-1BDE-37FA-885027B0420A}"/>
              </a:ext>
            </a:extLst>
          </p:cNvPr>
          <p:cNvSpPr txBox="1"/>
          <p:nvPr/>
        </p:nvSpPr>
        <p:spPr>
          <a:xfrm>
            <a:off x="265181" y="24354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Junior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0A091-7796-36DD-4FB9-72A18A34A56A}"/>
              </a:ext>
            </a:extLst>
          </p:cNvPr>
          <p:cNvSpPr txBox="1"/>
          <p:nvPr/>
        </p:nvSpPr>
        <p:spPr>
          <a:xfrm>
            <a:off x="276470" y="71793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Letters &amp; Sounds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CAA0C-AC64-88E4-99CB-D4353B3A4B92}"/>
              </a:ext>
            </a:extLst>
          </p:cNvPr>
          <p:cNvSpPr txBox="1"/>
          <p:nvPr/>
        </p:nvSpPr>
        <p:spPr>
          <a:xfrm>
            <a:off x="786053" y="1444093"/>
            <a:ext cx="5575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191919"/>
                </a:solidFill>
                <a:latin typeface="HelveticaNeue" panose="02000503000000020004" pitchFamily="2" charset="0"/>
              </a:rPr>
              <a:t>S</a:t>
            </a:r>
            <a:r>
              <a:rPr lang="en-NZ" sz="2400" dirty="0">
                <a:solidFill>
                  <a:srgbClr val="191919"/>
                </a:solidFill>
                <a:effectLst/>
                <a:latin typeface="HelveticaNeue" panose="02000503000000020004" pitchFamily="2" charset="0"/>
              </a:rPr>
              <a:t>ystematic progression, where children are introduced to letters in a specific order (</a:t>
            </a:r>
            <a:r>
              <a:rPr lang="en-NZ" sz="2400" dirty="0">
                <a:solidFill>
                  <a:srgbClr val="EF8F21"/>
                </a:solidFill>
                <a:effectLst/>
                <a:latin typeface="HelveticaNeue" panose="02000503000000020004" pitchFamily="2" charset="0"/>
              </a:rPr>
              <a:t>s, ɑ, t, p, i, n, m</a:t>
            </a:r>
            <a:r>
              <a:rPr lang="en-NZ" sz="2400" dirty="0">
                <a:solidFill>
                  <a:srgbClr val="191919"/>
                </a:solidFill>
                <a:effectLst/>
                <a:latin typeface="HelveticaNeue" panose="02000503000000020004" pitchFamily="2" charset="0"/>
              </a:rPr>
              <a:t>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2400" dirty="0">
              <a:solidFill>
                <a:srgbClr val="191919"/>
              </a:solidFill>
              <a:latin typeface="HelveticaNeue" panose="0200050300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191919"/>
                </a:solidFill>
                <a:effectLst/>
                <a:latin typeface="HelveticaNeue" panose="02000503000000020004" pitchFamily="2" charset="0"/>
              </a:rPr>
              <a:t>Includes common exception (tricky) words.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2400" dirty="0">
              <a:solidFill>
                <a:srgbClr val="191919"/>
              </a:solidFill>
              <a:latin typeface="HelveticaNeue" panose="0200050300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191919"/>
                </a:solidFill>
                <a:effectLst/>
                <a:latin typeface="HelveticaNeue" panose="02000503000000020004" pitchFamily="2" charset="0"/>
              </a:rPr>
              <a:t>6-part </a:t>
            </a:r>
            <a:r>
              <a:rPr lang="en-NZ" sz="2400" dirty="0">
                <a:solidFill>
                  <a:srgbClr val="191919"/>
                </a:solidFill>
                <a:latin typeface="HelveticaNeue" panose="02000503000000020004" pitchFamily="2" charset="0"/>
              </a:rPr>
              <a:t>P</a:t>
            </a:r>
            <a:r>
              <a:rPr lang="en-NZ" sz="2400" dirty="0">
                <a:solidFill>
                  <a:srgbClr val="191919"/>
                </a:solidFill>
                <a:effectLst/>
                <a:latin typeface="HelveticaNeue" panose="02000503000000020004" pitchFamily="2" charset="0"/>
              </a:rPr>
              <a:t>hase Progression (Nursery to Year 2) </a:t>
            </a: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8B79C8-4F4B-4ADB-1C2D-6F0BB075A7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224" y="717931"/>
            <a:ext cx="4520296" cy="614006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7BEDDE-A24C-E168-A188-4A20232C5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5BE02-0FFD-512F-5406-481B461E80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90D3F-DD96-D8A7-4C12-B161F404B3BB}"/>
              </a:ext>
            </a:extLst>
          </p:cNvPr>
          <p:cNvSpPr txBox="1">
            <a:spLocks/>
          </p:cNvSpPr>
          <p:nvPr/>
        </p:nvSpPr>
        <p:spPr>
          <a:xfrm>
            <a:off x="296464" y="262842"/>
            <a:ext cx="3152045" cy="421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Poppins Medium" panose="02000000000000000000" pitchFamily="2" charset="77"/>
                <a:ea typeface="+mn-ea"/>
                <a:cs typeface="Poppins Medium" panose="02000000000000000000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Poppins Medium" panose="02000000000000000000" pitchFamily="2" charset="77"/>
                <a:ea typeface="+mn-ea"/>
                <a:cs typeface="Poppins Medium" panose="02000000000000000000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Poppins Medium" panose="02000000000000000000" pitchFamily="2" charset="77"/>
                <a:ea typeface="+mn-ea"/>
                <a:cs typeface="Poppins Medium" panose="02000000000000000000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Poppins Medium" panose="02000000000000000000" pitchFamily="2" charset="77"/>
                <a:ea typeface="+mn-ea"/>
                <a:cs typeface="Poppins Medium" panose="02000000000000000000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Poppins Medium" panose="02000000000000000000" pitchFamily="2" charset="77"/>
                <a:ea typeface="+mn-ea"/>
                <a:cs typeface="Poppins Medium" panose="02000000000000000000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/>
              <a:t>Phonics Progression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4CFE743-9D18-CB70-C38E-ACBB08F38DF1}"/>
              </a:ext>
            </a:extLst>
          </p:cNvPr>
          <p:cNvSpPr txBox="1">
            <a:spLocks/>
          </p:cNvSpPr>
          <p:nvPr/>
        </p:nvSpPr>
        <p:spPr>
          <a:xfrm>
            <a:off x="199905" y="710348"/>
            <a:ext cx="2919967" cy="265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Reception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9AA8FC-C40A-F240-C16D-805FC70BE212}"/>
              </a:ext>
            </a:extLst>
          </p:cNvPr>
          <p:cNvSpPr/>
          <p:nvPr/>
        </p:nvSpPr>
        <p:spPr>
          <a:xfrm>
            <a:off x="858090" y="1440398"/>
            <a:ext cx="10782596" cy="270329"/>
          </a:xfrm>
          <a:prstGeom prst="rect">
            <a:avLst/>
          </a:prstGeom>
          <a:solidFill>
            <a:srgbClr val="FFFF00">
              <a:alpha val="25107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A567C-1DEB-2C95-0977-F759FE834ED9}"/>
              </a:ext>
            </a:extLst>
          </p:cNvPr>
          <p:cNvSpPr txBox="1"/>
          <p:nvPr/>
        </p:nvSpPr>
        <p:spPr>
          <a:xfrm>
            <a:off x="3810001" y="1418399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Reception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94538-CC73-FD81-AF6B-5C02A39181A9}"/>
              </a:ext>
            </a:extLst>
          </p:cNvPr>
          <p:cNvSpPr txBox="1"/>
          <p:nvPr/>
        </p:nvSpPr>
        <p:spPr>
          <a:xfrm>
            <a:off x="7280961" y="1421881"/>
            <a:ext cx="14771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Year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430F2-3C67-B723-B1AB-130291BBEFFC}"/>
              </a:ext>
            </a:extLst>
          </p:cNvPr>
          <p:cNvSpPr txBox="1"/>
          <p:nvPr/>
        </p:nvSpPr>
        <p:spPr>
          <a:xfrm>
            <a:off x="10016140" y="1418399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Year 2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22A0F2-92B6-48DE-4AC9-B4F03BD461E0}"/>
              </a:ext>
            </a:extLst>
          </p:cNvPr>
          <p:cNvSpPr txBox="1"/>
          <p:nvPr/>
        </p:nvSpPr>
        <p:spPr>
          <a:xfrm>
            <a:off x="921335" y="1418399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Nursery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48DC3-F561-1F78-8C8E-89C8D435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16511" y="3450159"/>
            <a:ext cx="4606361" cy="5428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4469D0-C4C1-9795-B458-C0F3A87D786A}"/>
              </a:ext>
            </a:extLst>
          </p:cNvPr>
          <p:cNvSpPr txBox="1"/>
          <p:nvPr/>
        </p:nvSpPr>
        <p:spPr>
          <a:xfrm>
            <a:off x="158451" y="4918578"/>
            <a:ext cx="856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Planner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C6BF0-6B5E-F511-FEBC-5A0D57629D35}"/>
              </a:ext>
            </a:extLst>
          </p:cNvPr>
          <p:cNvSpPr txBox="1"/>
          <p:nvPr/>
        </p:nvSpPr>
        <p:spPr>
          <a:xfrm>
            <a:off x="156702" y="3056926"/>
            <a:ext cx="856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Topic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88E5C-8E84-41D0-ABE1-E3FC7577F15F}"/>
              </a:ext>
            </a:extLst>
          </p:cNvPr>
          <p:cNvSpPr txBox="1"/>
          <p:nvPr/>
        </p:nvSpPr>
        <p:spPr>
          <a:xfrm>
            <a:off x="153987" y="1486148"/>
            <a:ext cx="856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Year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7E6AC9-5357-F1B1-2908-D916AE7A4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245" y="4294931"/>
            <a:ext cx="1299288" cy="17484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9A9D99-B6A7-37EB-EBA2-3E86FD5D2E90}"/>
              </a:ext>
            </a:extLst>
          </p:cNvPr>
          <p:cNvSpPr txBox="1"/>
          <p:nvPr/>
        </p:nvSpPr>
        <p:spPr>
          <a:xfrm>
            <a:off x="1095023" y="2973407"/>
            <a:ext cx="109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Phonemic Awareness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28C8DA-D95B-4C9B-B497-793F25FE5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524" y="1987406"/>
            <a:ext cx="948625" cy="90381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F85665-E637-251E-1905-36BA6B248D4D}"/>
              </a:ext>
            </a:extLst>
          </p:cNvPr>
          <p:cNvCxnSpPr>
            <a:cxnSpLocks/>
          </p:cNvCxnSpPr>
          <p:nvPr/>
        </p:nvCxnSpPr>
        <p:spPr>
          <a:xfrm>
            <a:off x="1662362" y="1780674"/>
            <a:ext cx="0" cy="173640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9CFEA9-881D-AB99-5992-902D4F82616D}"/>
              </a:ext>
            </a:extLst>
          </p:cNvPr>
          <p:cNvCxnSpPr>
            <a:cxnSpLocks/>
          </p:cNvCxnSpPr>
          <p:nvPr/>
        </p:nvCxnSpPr>
        <p:spPr>
          <a:xfrm>
            <a:off x="1652868" y="3400058"/>
            <a:ext cx="0" cy="780546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16EECB-3587-7397-5557-5AEB1DEE3394}"/>
              </a:ext>
            </a:extLst>
          </p:cNvPr>
          <p:cNvSpPr txBox="1"/>
          <p:nvPr/>
        </p:nvSpPr>
        <p:spPr>
          <a:xfrm>
            <a:off x="1494706" y="5994487"/>
            <a:ext cx="10916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206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JL700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BC8DBB-B05B-1DE7-03B3-B954DDF855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6961" y="1987406"/>
            <a:ext cx="903098" cy="9038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0CC11E-13B3-3F33-18F8-5D6DFC21CC80}"/>
              </a:ext>
            </a:extLst>
          </p:cNvPr>
          <p:cNvSpPr txBox="1"/>
          <p:nvPr/>
        </p:nvSpPr>
        <p:spPr>
          <a:xfrm>
            <a:off x="2902695" y="2973407"/>
            <a:ext cx="109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Letters Sounds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6BC7BD-2DD5-2011-4276-CB1AD6FB30DA}"/>
              </a:ext>
            </a:extLst>
          </p:cNvPr>
          <p:cNvCxnSpPr>
            <a:cxnSpLocks/>
          </p:cNvCxnSpPr>
          <p:nvPr/>
        </p:nvCxnSpPr>
        <p:spPr>
          <a:xfrm>
            <a:off x="3483610" y="1780674"/>
            <a:ext cx="0" cy="1736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06B94-5DC4-0119-FD3A-48782EBC73BF}"/>
              </a:ext>
            </a:extLst>
          </p:cNvPr>
          <p:cNvCxnSpPr>
            <a:stCxn id="26" idx="2"/>
          </p:cNvCxnSpPr>
          <p:nvPr/>
        </p:nvCxnSpPr>
        <p:spPr>
          <a:xfrm flipH="1">
            <a:off x="3448509" y="3435072"/>
            <a:ext cx="1" cy="76251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D65A0E-4B0A-7361-332E-561BC60741E8}"/>
              </a:ext>
            </a:extLst>
          </p:cNvPr>
          <p:cNvCxnSpPr/>
          <p:nvPr/>
        </p:nvCxnSpPr>
        <p:spPr>
          <a:xfrm>
            <a:off x="3448509" y="4188410"/>
            <a:ext cx="36149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84B0DE3-F16B-7892-CBB4-F364DB8A5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092" y="4298279"/>
            <a:ext cx="1244984" cy="17330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D38323-D253-6FD8-72A0-3D99C65F34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3706" y="1977513"/>
            <a:ext cx="939223" cy="9137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AEF1070-CED4-2327-9714-1F0C388A12CC}"/>
              </a:ext>
            </a:extLst>
          </p:cNvPr>
          <p:cNvSpPr txBox="1"/>
          <p:nvPr/>
        </p:nvSpPr>
        <p:spPr>
          <a:xfrm>
            <a:off x="3961809" y="2973407"/>
            <a:ext cx="109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Phonics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9C0812-2090-286A-E4B9-2F23C2BFEE49}"/>
              </a:ext>
            </a:extLst>
          </p:cNvPr>
          <p:cNvCxnSpPr>
            <a:cxnSpLocks/>
          </p:cNvCxnSpPr>
          <p:nvPr/>
        </p:nvCxnSpPr>
        <p:spPr>
          <a:xfrm>
            <a:off x="4518326" y="1778103"/>
            <a:ext cx="0" cy="17621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9A8BEE-E4CB-5A1D-3480-5246A4386A87}"/>
              </a:ext>
            </a:extLst>
          </p:cNvPr>
          <p:cNvCxnSpPr>
            <a:cxnSpLocks/>
          </p:cNvCxnSpPr>
          <p:nvPr/>
        </p:nvCxnSpPr>
        <p:spPr>
          <a:xfrm>
            <a:off x="4534900" y="3371250"/>
            <a:ext cx="0" cy="78054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92935AD-344A-B290-90AC-E425B0D9F71E}"/>
              </a:ext>
            </a:extLst>
          </p:cNvPr>
          <p:cNvSpPr txBox="1"/>
          <p:nvPr/>
        </p:nvSpPr>
        <p:spPr>
          <a:xfrm>
            <a:off x="3634102" y="6013330"/>
            <a:ext cx="10916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JL685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D8D01BC-D045-6142-4F3D-8F351A53AD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528" y="1988341"/>
            <a:ext cx="905239" cy="90287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36FC2CA-4ACD-3D1A-C75F-1671F3474CB5}"/>
              </a:ext>
            </a:extLst>
          </p:cNvPr>
          <p:cNvSpPr txBox="1"/>
          <p:nvPr/>
        </p:nvSpPr>
        <p:spPr>
          <a:xfrm>
            <a:off x="5080748" y="2961375"/>
            <a:ext cx="109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92D05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Blends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C497-AFB3-1381-1EF2-73DF53211717}"/>
              </a:ext>
            </a:extLst>
          </p:cNvPr>
          <p:cNvCxnSpPr>
            <a:cxnSpLocks/>
          </p:cNvCxnSpPr>
          <p:nvPr/>
        </p:nvCxnSpPr>
        <p:spPr>
          <a:xfrm>
            <a:off x="5649294" y="1780674"/>
            <a:ext cx="0" cy="17364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B707CE-5CB9-3056-0C21-21AE267879C1}"/>
              </a:ext>
            </a:extLst>
          </p:cNvPr>
          <p:cNvCxnSpPr>
            <a:cxnSpLocks/>
          </p:cNvCxnSpPr>
          <p:nvPr/>
        </p:nvCxnSpPr>
        <p:spPr>
          <a:xfrm>
            <a:off x="5638258" y="3374914"/>
            <a:ext cx="6921" cy="822673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2D0694E-C5E2-9E7C-4D23-A0EB8DF73BC3}"/>
              </a:ext>
            </a:extLst>
          </p:cNvPr>
          <p:cNvCxnSpPr/>
          <p:nvPr/>
        </p:nvCxnSpPr>
        <p:spPr>
          <a:xfrm>
            <a:off x="5283687" y="4188410"/>
            <a:ext cx="36149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65CB6A-0E06-9331-92C7-839610B45286}"/>
              </a:ext>
            </a:extLst>
          </p:cNvPr>
          <p:cNvCxnSpPr>
            <a:cxnSpLocks/>
          </p:cNvCxnSpPr>
          <p:nvPr/>
        </p:nvCxnSpPr>
        <p:spPr>
          <a:xfrm>
            <a:off x="7018156" y="1780674"/>
            <a:ext cx="0" cy="191457"/>
          </a:xfrm>
          <a:prstGeom prst="line">
            <a:avLst/>
          </a:prstGeom>
          <a:ln>
            <a:solidFill>
              <a:srgbClr val="AD31C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A1F4020-BFD7-EDDE-AD49-2D19592EBD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4289" y="2015261"/>
            <a:ext cx="923328" cy="8903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D34F5D4-D5F0-3ED1-2683-D8778991C7DC}"/>
              </a:ext>
            </a:extLst>
          </p:cNvPr>
          <p:cNvSpPr txBox="1"/>
          <p:nvPr/>
        </p:nvSpPr>
        <p:spPr>
          <a:xfrm>
            <a:off x="6476074" y="2971990"/>
            <a:ext cx="109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AD31C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Vowel</a:t>
            </a:r>
          </a:p>
          <a:p>
            <a:pPr algn="ctr"/>
            <a:r>
              <a:rPr lang="en-US" sz="1200" dirty="0">
                <a:solidFill>
                  <a:srgbClr val="AD31C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Sounds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4F2B415-9D0E-1900-A9CA-A924FC32DA47}"/>
              </a:ext>
            </a:extLst>
          </p:cNvPr>
          <p:cNvCxnSpPr/>
          <p:nvPr/>
        </p:nvCxnSpPr>
        <p:spPr>
          <a:xfrm flipH="1">
            <a:off x="7082048" y="3431408"/>
            <a:ext cx="1" cy="762515"/>
          </a:xfrm>
          <a:prstGeom prst="line">
            <a:avLst/>
          </a:prstGeom>
          <a:ln>
            <a:solidFill>
              <a:srgbClr val="AD31C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D3D2B5-A081-6600-663F-1890B2B57D5D}"/>
              </a:ext>
            </a:extLst>
          </p:cNvPr>
          <p:cNvCxnSpPr/>
          <p:nvPr/>
        </p:nvCxnSpPr>
        <p:spPr>
          <a:xfrm>
            <a:off x="7082048" y="4184746"/>
            <a:ext cx="361492" cy="0"/>
          </a:xfrm>
          <a:prstGeom prst="line">
            <a:avLst/>
          </a:prstGeom>
          <a:ln>
            <a:solidFill>
              <a:srgbClr val="AD31C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46734E5-2254-743C-5AE1-9157200FB00C}"/>
              </a:ext>
            </a:extLst>
          </p:cNvPr>
          <p:cNvCxnSpPr>
            <a:cxnSpLocks/>
          </p:cNvCxnSpPr>
          <p:nvPr/>
        </p:nvCxnSpPr>
        <p:spPr>
          <a:xfrm>
            <a:off x="8163895" y="1780674"/>
            <a:ext cx="0" cy="191457"/>
          </a:xfrm>
          <a:prstGeom prst="line">
            <a:avLst/>
          </a:prstGeom>
          <a:ln>
            <a:solidFill>
              <a:srgbClr val="F0609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748393B5-39B7-7516-6B57-D6E5B9DF9E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27" y="1972132"/>
            <a:ext cx="925839" cy="93346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19494FF-BD80-A193-E369-6A6CB4075BE9}"/>
              </a:ext>
            </a:extLst>
          </p:cNvPr>
          <p:cNvSpPr txBox="1"/>
          <p:nvPr/>
        </p:nvSpPr>
        <p:spPr>
          <a:xfrm>
            <a:off x="7607220" y="2971990"/>
            <a:ext cx="109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06099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Sound</a:t>
            </a:r>
          </a:p>
          <a:p>
            <a:pPr algn="ctr"/>
            <a:r>
              <a:rPr lang="en-US" sz="1200" dirty="0">
                <a:solidFill>
                  <a:srgbClr val="F06099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Families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37A2ED0-748D-7BE6-DD6E-F16558327841}"/>
              </a:ext>
            </a:extLst>
          </p:cNvPr>
          <p:cNvCxnSpPr>
            <a:cxnSpLocks/>
          </p:cNvCxnSpPr>
          <p:nvPr/>
        </p:nvCxnSpPr>
        <p:spPr>
          <a:xfrm>
            <a:off x="8168439" y="3367586"/>
            <a:ext cx="0" cy="780546"/>
          </a:xfrm>
          <a:prstGeom prst="line">
            <a:avLst/>
          </a:prstGeom>
          <a:ln>
            <a:solidFill>
              <a:srgbClr val="F0609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A5AAB22-E6C2-6347-806B-221A3A1B58A5}"/>
              </a:ext>
            </a:extLst>
          </p:cNvPr>
          <p:cNvCxnSpPr>
            <a:cxnSpLocks/>
          </p:cNvCxnSpPr>
          <p:nvPr/>
        </p:nvCxnSpPr>
        <p:spPr>
          <a:xfrm>
            <a:off x="9246738" y="1780674"/>
            <a:ext cx="0" cy="1914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65C9E3FF-0F1E-9DA9-9FD5-BD51F753C8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7016" y="1987406"/>
            <a:ext cx="899693" cy="91370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66DFAB4-DB4B-C034-4A62-C1E8253248FF}"/>
              </a:ext>
            </a:extLst>
          </p:cNvPr>
          <p:cNvSpPr txBox="1"/>
          <p:nvPr/>
        </p:nvSpPr>
        <p:spPr>
          <a:xfrm>
            <a:off x="8702094" y="2973407"/>
            <a:ext cx="109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D1C24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Suffixes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5DCD9A-124D-4B6E-ADA4-20A0C3275FF1}"/>
              </a:ext>
            </a:extLst>
          </p:cNvPr>
          <p:cNvCxnSpPr>
            <a:cxnSpLocks/>
          </p:cNvCxnSpPr>
          <p:nvPr/>
        </p:nvCxnSpPr>
        <p:spPr>
          <a:xfrm>
            <a:off x="9271797" y="3371250"/>
            <a:ext cx="6921" cy="822673"/>
          </a:xfrm>
          <a:prstGeom prst="line">
            <a:avLst/>
          </a:prstGeom>
          <a:ln>
            <a:solidFill>
              <a:srgbClr val="ED1C2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D03C75-D5FB-AB63-B382-10F257984E6A}"/>
              </a:ext>
            </a:extLst>
          </p:cNvPr>
          <p:cNvCxnSpPr/>
          <p:nvPr/>
        </p:nvCxnSpPr>
        <p:spPr>
          <a:xfrm>
            <a:off x="8917226" y="4184746"/>
            <a:ext cx="361492" cy="0"/>
          </a:xfrm>
          <a:prstGeom prst="line">
            <a:avLst/>
          </a:prstGeom>
          <a:ln>
            <a:solidFill>
              <a:srgbClr val="ED1C2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632DD7E4-118D-99B6-6168-65561DE621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5142" y="4269858"/>
            <a:ext cx="1362905" cy="177349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30B73C7-7D1D-A641-4091-7FF9CED689F7}"/>
              </a:ext>
            </a:extLst>
          </p:cNvPr>
          <p:cNvSpPr txBox="1"/>
          <p:nvPr/>
        </p:nvSpPr>
        <p:spPr>
          <a:xfrm>
            <a:off x="7255432" y="6024745"/>
            <a:ext cx="10916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AD31C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JL697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3713011-D450-1D7F-56C6-9BB29ED121D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592" y="4266376"/>
            <a:ext cx="1275028" cy="176494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F7C3AC7-62EC-A7C0-8E49-3687C3C309DB}"/>
              </a:ext>
            </a:extLst>
          </p:cNvPr>
          <p:cNvCxnSpPr>
            <a:cxnSpLocks/>
          </p:cNvCxnSpPr>
          <p:nvPr/>
        </p:nvCxnSpPr>
        <p:spPr>
          <a:xfrm>
            <a:off x="10750433" y="1780674"/>
            <a:ext cx="0" cy="1815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89FA9C1-7C7F-9737-3561-8E2ECD8CBC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711" y="1977513"/>
            <a:ext cx="899693" cy="91370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241D173-FEC4-C9D4-0456-9915F1573AB0}"/>
              </a:ext>
            </a:extLst>
          </p:cNvPr>
          <p:cNvSpPr txBox="1"/>
          <p:nvPr/>
        </p:nvSpPr>
        <p:spPr>
          <a:xfrm>
            <a:off x="10205789" y="2963514"/>
            <a:ext cx="1091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D1C24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Spelling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763CDB2-9208-8096-D279-D93D1E31D6F7}"/>
              </a:ext>
            </a:extLst>
          </p:cNvPr>
          <p:cNvCxnSpPr>
            <a:cxnSpLocks/>
          </p:cNvCxnSpPr>
          <p:nvPr/>
        </p:nvCxnSpPr>
        <p:spPr>
          <a:xfrm>
            <a:off x="10775492" y="3361357"/>
            <a:ext cx="6921" cy="822673"/>
          </a:xfrm>
          <a:prstGeom prst="line">
            <a:avLst/>
          </a:prstGeom>
          <a:ln>
            <a:solidFill>
              <a:srgbClr val="ED1C2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1C96472-D537-A126-49B2-BD06BB5D0D98}"/>
              </a:ext>
            </a:extLst>
          </p:cNvPr>
          <p:cNvSpPr txBox="1"/>
          <p:nvPr/>
        </p:nvSpPr>
        <p:spPr>
          <a:xfrm>
            <a:off x="9875269" y="6017050"/>
            <a:ext cx="10916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ED1C24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JL699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66A7DD1-8A48-6F7C-94AC-0999C545B9E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681780-BC0C-5705-60EF-003E9DF9773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1A453-68EB-3B47-9206-CC6B7E5F15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Z" dirty="0"/>
              <a:t>Phonics Terminology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31BCA-CB86-4F43-96E9-61C88C664B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Question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E67F1E-099A-496D-9A4C-C1F63AAEFA4B}"/>
              </a:ext>
            </a:extLst>
          </p:cNvPr>
          <p:cNvSpPr txBox="1"/>
          <p:nvPr/>
        </p:nvSpPr>
        <p:spPr>
          <a:xfrm>
            <a:off x="755853" y="1422736"/>
            <a:ext cx="6674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Poppins Medium" panose="02000000000000000000" pitchFamily="2" charset="77"/>
                <a:cs typeface="Poppins Medium" panose="02000000000000000000" pitchFamily="2" charset="77"/>
              </a:rPr>
              <a:t>What is a Phoneme?</a:t>
            </a:r>
          </a:p>
          <a:p>
            <a:r>
              <a:rPr lang="en-US" sz="2400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      - Smallest unit of sound in a word.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92D2E4-B1EA-458A-D00F-C3E067E13B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24" y="2054998"/>
            <a:ext cx="3080061" cy="43513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34CEC6-2094-61F3-74A3-7B2F569653E0}"/>
              </a:ext>
            </a:extLst>
          </p:cNvPr>
          <p:cNvCxnSpPr/>
          <p:nvPr/>
        </p:nvCxnSpPr>
        <p:spPr>
          <a:xfrm>
            <a:off x="4355997" y="2253733"/>
            <a:ext cx="0" cy="750442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C59DF25-194A-7ADA-48B9-E25951EFE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096" y="3093894"/>
            <a:ext cx="2944559" cy="302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5AC0B6-734B-998D-0398-14E5474BF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873" y="4230678"/>
            <a:ext cx="2102248" cy="95853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96FFEB-338C-4DB4-6A1E-2495FA4D6F23}"/>
              </a:ext>
            </a:extLst>
          </p:cNvPr>
          <p:cNvCxnSpPr/>
          <p:nvPr/>
        </p:nvCxnSpPr>
        <p:spPr>
          <a:xfrm>
            <a:off x="4968750" y="1595758"/>
            <a:ext cx="2673114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CD739B-20A4-97F1-F4E1-FBCFB9CC2D3B}"/>
              </a:ext>
            </a:extLst>
          </p:cNvPr>
          <p:cNvCxnSpPr/>
          <p:nvPr/>
        </p:nvCxnSpPr>
        <p:spPr>
          <a:xfrm flipV="1">
            <a:off x="7641864" y="1595758"/>
            <a:ext cx="0" cy="199888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82E1946-66E6-058E-B0E8-B3EA90D5DD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4DDCC-8D29-D7A6-FB2A-28F4E49582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4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C0C999-EC5B-1A59-7E4A-174CD0A3FD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Phonics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1EC10-0A20-869D-8D24-0913D1BC43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D29BE-A293-3FF8-1AE7-A257CE4B5EC7}"/>
              </a:ext>
            </a:extLst>
          </p:cNvPr>
          <p:cNvSpPr txBox="1"/>
          <p:nvPr/>
        </p:nvSpPr>
        <p:spPr>
          <a:xfrm>
            <a:off x="755852" y="1489620"/>
            <a:ext cx="9196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oppins Medium" panose="02000000000000000000" pitchFamily="2" charset="77"/>
                <a:cs typeface="Poppins Medium" panose="02000000000000000000" pitchFamily="2" charset="77"/>
              </a:rPr>
              <a:t>2.     What is a Grapheme?</a:t>
            </a:r>
          </a:p>
          <a:p>
            <a:r>
              <a:rPr lang="en-US" sz="2000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        - The letter or symbolic code that shows a sound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31DB2-5AC2-B62A-F559-81097BBE59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31" y="2322326"/>
            <a:ext cx="3050415" cy="430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9ADC4-0DB2-B376-BA83-344D8B548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35" y="2975371"/>
            <a:ext cx="2296805" cy="23156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084D9E-A686-B899-DB5B-05A78935A158}"/>
              </a:ext>
            </a:extLst>
          </p:cNvPr>
          <p:cNvCxnSpPr>
            <a:cxnSpLocks/>
          </p:cNvCxnSpPr>
          <p:nvPr/>
        </p:nvCxnSpPr>
        <p:spPr>
          <a:xfrm>
            <a:off x="2262937" y="2713166"/>
            <a:ext cx="1" cy="250024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CB3C35-45A7-DA79-1EE0-3E2735940C17}"/>
              </a:ext>
            </a:extLst>
          </p:cNvPr>
          <p:cNvCxnSpPr/>
          <p:nvPr/>
        </p:nvCxnSpPr>
        <p:spPr>
          <a:xfrm>
            <a:off x="2266003" y="2724804"/>
            <a:ext cx="1391598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4E11533-A038-FBC9-883A-0C2654DAD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467" y="3615681"/>
            <a:ext cx="3390585" cy="95631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AF91F2-17DE-6649-E810-EC07F2941CFA}"/>
              </a:ext>
            </a:extLst>
          </p:cNvPr>
          <p:cNvCxnSpPr/>
          <p:nvPr/>
        </p:nvCxnSpPr>
        <p:spPr>
          <a:xfrm>
            <a:off x="7112000" y="5926667"/>
            <a:ext cx="2336800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6F69F7-99AB-B379-BC85-A25425D3854B}"/>
              </a:ext>
            </a:extLst>
          </p:cNvPr>
          <p:cNvCxnSpPr/>
          <p:nvPr/>
        </p:nvCxnSpPr>
        <p:spPr>
          <a:xfrm flipV="1">
            <a:off x="9448800" y="4730044"/>
            <a:ext cx="0" cy="1196623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EF2C31F-7DEE-F040-B3AE-470516F529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19000-FA58-8147-708E-6EAF4E9B51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335A0D-6B29-1342-FC8E-4A1B7A143D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371" y="313526"/>
            <a:ext cx="5480733" cy="355037"/>
          </a:xfrm>
        </p:spPr>
        <p:txBody>
          <a:bodyPr/>
          <a:lstStyle/>
          <a:p>
            <a:r>
              <a:rPr lang="en-US" dirty="0"/>
              <a:t>Phonics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E4CE1-1C8B-032C-6381-4033233F72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6FB2D-63D2-4A96-42E4-F5AEA992BA4F}"/>
              </a:ext>
            </a:extLst>
          </p:cNvPr>
          <p:cNvSpPr txBox="1"/>
          <p:nvPr/>
        </p:nvSpPr>
        <p:spPr>
          <a:xfrm>
            <a:off x="755852" y="1490654"/>
            <a:ext cx="9734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oppins Medium" panose="02000000000000000000" pitchFamily="2" charset="77"/>
                <a:cs typeface="Poppins Medium" panose="02000000000000000000" pitchFamily="2" charset="77"/>
              </a:rPr>
              <a:t>3.     What is a Diagraph?</a:t>
            </a:r>
          </a:p>
          <a:p>
            <a:r>
              <a:rPr lang="en-US" sz="2000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        - Two letters blended together to make one sound i.e </a:t>
            </a:r>
            <a:r>
              <a:rPr lang="en-US" sz="2000" i="1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77EA2-D2FF-80E8-3F1B-A20C6F2CF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321" y="2353550"/>
            <a:ext cx="3594100" cy="431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6BD8F-CAFB-F8CD-6452-B64B5C3E0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354" y="2646787"/>
            <a:ext cx="2666097" cy="26303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D1518E-61EB-3D32-575E-AD560B4A76FD}"/>
              </a:ext>
            </a:extLst>
          </p:cNvPr>
          <p:cNvCxnSpPr>
            <a:cxnSpLocks/>
          </p:cNvCxnSpPr>
          <p:nvPr/>
        </p:nvCxnSpPr>
        <p:spPr>
          <a:xfrm flipH="1">
            <a:off x="3272403" y="5313193"/>
            <a:ext cx="1" cy="693625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51AE79-3405-1C2A-716D-EC3C13098BAA}"/>
              </a:ext>
            </a:extLst>
          </p:cNvPr>
          <p:cNvCxnSpPr/>
          <p:nvPr/>
        </p:nvCxnSpPr>
        <p:spPr>
          <a:xfrm>
            <a:off x="3272401" y="6006818"/>
            <a:ext cx="2213932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FC7D2E-EE69-9FC6-371E-75FD0B10096A}"/>
              </a:ext>
            </a:extLst>
          </p:cNvPr>
          <p:cNvCxnSpPr>
            <a:cxnSpLocks/>
          </p:cNvCxnSpPr>
          <p:nvPr/>
        </p:nvCxnSpPr>
        <p:spPr>
          <a:xfrm flipH="1" flipV="1">
            <a:off x="3272401" y="2211436"/>
            <a:ext cx="2" cy="464226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A3D61CB-1337-6B29-6E6C-7F1CA683C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5C0C0-5A66-3446-DA5E-39C87DA4E1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379DA-485D-24F8-D3CA-2F4AFECCB5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Phonic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FA3A4-D152-45DA-1D55-E03362E376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BECD3-D6FB-91FA-AE5A-9284F7556D62}"/>
              </a:ext>
            </a:extLst>
          </p:cNvPr>
          <p:cNvSpPr txBox="1"/>
          <p:nvPr/>
        </p:nvSpPr>
        <p:spPr>
          <a:xfrm>
            <a:off x="755853" y="1434903"/>
            <a:ext cx="9110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oppins Medium" panose="02000000000000000000" pitchFamily="2" charset="77"/>
                <a:cs typeface="Poppins Medium" panose="02000000000000000000" pitchFamily="2" charset="77"/>
              </a:rPr>
              <a:t>4.     What is a Trigraph?</a:t>
            </a:r>
          </a:p>
          <a:p>
            <a:r>
              <a:rPr lang="en-US" sz="2000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          - Three letters blended together to make one sound i.e. </a:t>
            </a:r>
            <a:r>
              <a:rPr lang="en-US" sz="2000" i="1" dirty="0">
                <a:solidFill>
                  <a:srgbClr val="FF0000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igh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CDF65-01B8-9D26-D3AF-09F16FF9F5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475" y="2451977"/>
            <a:ext cx="3421535" cy="4110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C9BAA1-21BE-F17C-FB6A-0F36D9005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57" y="2969120"/>
            <a:ext cx="2453977" cy="24539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F02DE-EB0A-9618-BC4E-9DBF79B4A742}"/>
              </a:ext>
            </a:extLst>
          </p:cNvPr>
          <p:cNvCxnSpPr>
            <a:cxnSpLocks/>
          </p:cNvCxnSpPr>
          <p:nvPr/>
        </p:nvCxnSpPr>
        <p:spPr>
          <a:xfrm flipV="1">
            <a:off x="3639969" y="2204344"/>
            <a:ext cx="0" cy="670359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CC463D-8181-8E15-A483-CCF3F159FB73}"/>
              </a:ext>
            </a:extLst>
          </p:cNvPr>
          <p:cNvCxnSpPr>
            <a:cxnSpLocks/>
          </p:cNvCxnSpPr>
          <p:nvPr/>
        </p:nvCxnSpPr>
        <p:spPr>
          <a:xfrm flipH="1">
            <a:off x="3639969" y="5509029"/>
            <a:ext cx="1" cy="705446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8A2883-B43F-8F31-D374-C1ECDEA7F0A7}"/>
              </a:ext>
            </a:extLst>
          </p:cNvPr>
          <p:cNvCxnSpPr/>
          <p:nvPr/>
        </p:nvCxnSpPr>
        <p:spPr>
          <a:xfrm>
            <a:off x="3639969" y="6214475"/>
            <a:ext cx="1974174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6F8A75-7FC4-320D-FCFB-B72DB18E8B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BA7F1-76AA-A661-D26F-536BC93A93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35CB2-5BCF-E044-AECC-5182C6E2F6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371" y="295345"/>
            <a:ext cx="5480733" cy="3550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Z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How we teach Phonics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375C9-87DB-1E40-8642-A547467011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9371" y="740402"/>
            <a:ext cx="2919967" cy="265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EF8F21"/>
                </a:solidFill>
              </a:rPr>
              <a:t>Reception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30A28-ED69-D713-599B-746687068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94" y="1514377"/>
            <a:ext cx="4782340" cy="1914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B5A34-8127-F301-EC6B-712EB51942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94" y="3616093"/>
            <a:ext cx="4782339" cy="1914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7A2D6A-C5FA-8873-7BEF-A4B747127C08}"/>
              </a:ext>
            </a:extLst>
          </p:cNvPr>
          <p:cNvSpPr txBox="1"/>
          <p:nvPr/>
        </p:nvSpPr>
        <p:spPr>
          <a:xfrm>
            <a:off x="4120445" y="1994363"/>
            <a:ext cx="1580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o</a:t>
            </a:r>
            <a:r>
              <a:rPr lang="en-US" sz="2400" i="1" dirty="0">
                <a:latin typeface="Poppins" panose="02000000000000000000" pitchFamily="2" charset="77"/>
                <a:cs typeface="Poppins" panose="02000000000000000000" pitchFamily="2" charset="77"/>
              </a:rPr>
              <a:t>ctopus</a:t>
            </a:r>
          </a:p>
          <a:p>
            <a:r>
              <a:rPr lang="en-US" sz="2400" i="1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o</a:t>
            </a:r>
            <a:r>
              <a:rPr lang="en-US" sz="2400" i="1" dirty="0">
                <a:latin typeface="Poppins" panose="02000000000000000000" pitchFamily="2" charset="77"/>
                <a:cs typeface="Poppins" panose="02000000000000000000" pitchFamily="2" charset="77"/>
              </a:rPr>
              <a:t>tter</a:t>
            </a:r>
          </a:p>
          <a:p>
            <a:r>
              <a:rPr lang="en-US" sz="2400" i="1" dirty="0">
                <a:solidFill>
                  <a:srgbClr val="EF8F2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o</a:t>
            </a:r>
            <a:r>
              <a:rPr lang="en-US" sz="2400" i="1" dirty="0">
                <a:latin typeface="Poppins" panose="02000000000000000000" pitchFamily="2" charset="77"/>
                <a:cs typeface="Poppins" panose="02000000000000000000" pitchFamily="2" charset="77"/>
              </a:rPr>
              <a:t>range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1680B-CDA4-A5B7-197D-B3DC48EA6372}"/>
              </a:ext>
            </a:extLst>
          </p:cNvPr>
          <p:cNvSpPr txBox="1"/>
          <p:nvPr/>
        </p:nvSpPr>
        <p:spPr>
          <a:xfrm>
            <a:off x="479371" y="1422400"/>
            <a:ext cx="443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Poppins Medium" panose="02000000000000000000" pitchFamily="2" charset="77"/>
                <a:cs typeface="Poppins Medium" panose="02000000000000000000" pitchFamily="2" charset="77"/>
              </a:rPr>
              <a:t>Hear Phonemes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5A5D3A-D072-6AE5-B14E-DFFC4BCDE6E9}"/>
              </a:ext>
            </a:extLst>
          </p:cNvPr>
          <p:cNvCxnSpPr>
            <a:cxnSpLocks/>
          </p:cNvCxnSpPr>
          <p:nvPr/>
        </p:nvCxnSpPr>
        <p:spPr>
          <a:xfrm flipH="1">
            <a:off x="2695019" y="1622455"/>
            <a:ext cx="276171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272EDA-FEC5-F4F6-1707-3627DB61094E}"/>
              </a:ext>
            </a:extLst>
          </p:cNvPr>
          <p:cNvCxnSpPr>
            <a:cxnSpLocks/>
          </p:cNvCxnSpPr>
          <p:nvPr/>
        </p:nvCxnSpPr>
        <p:spPr>
          <a:xfrm>
            <a:off x="2971190" y="1884065"/>
            <a:ext cx="0" cy="1062335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B923C5-9806-5A60-94C1-2C07EB199493}"/>
              </a:ext>
            </a:extLst>
          </p:cNvPr>
          <p:cNvCxnSpPr>
            <a:cxnSpLocks/>
          </p:cNvCxnSpPr>
          <p:nvPr/>
        </p:nvCxnSpPr>
        <p:spPr>
          <a:xfrm>
            <a:off x="2971190" y="2946400"/>
            <a:ext cx="1149255" cy="0"/>
          </a:xfrm>
          <a:prstGeom prst="line">
            <a:avLst/>
          </a:prstGeom>
          <a:ln>
            <a:solidFill>
              <a:srgbClr val="EF8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592409E-E965-248B-C86C-AAA0C1F44E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680" y="2022565"/>
            <a:ext cx="2401232" cy="43441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64E9BA-20C6-6472-9D98-FA84F69A7A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281528"/>
            <a:ext cx="1404950" cy="63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BFB94-EFB7-6DC2-02A5-845E3FF3A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586" y="998053"/>
            <a:ext cx="1152957" cy="3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8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2312</TotalTime>
  <Words>492</Words>
  <Application>Microsoft Macintosh PowerPoint</Application>
  <PresentationFormat>Widescreen</PresentationFormat>
  <Paragraphs>122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Poppins</vt:lpstr>
      <vt:lpstr>Sassoon Primary Std</vt:lpstr>
      <vt:lpstr>Arial</vt:lpstr>
      <vt:lpstr>Poppins SemiBold</vt:lpstr>
      <vt:lpstr>HelveticaNeue</vt:lpstr>
      <vt:lpstr>Poppins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https://juniorlearning.com/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Junior Learning</dc:creator>
  <cp:keywords/>
  <dc:description/>
  <cp:lastModifiedBy>James Keiaho</cp:lastModifiedBy>
  <cp:revision>258</cp:revision>
  <dcterms:created xsi:type="dcterms:W3CDTF">2021-01-13T00:47:47Z</dcterms:created>
  <dcterms:modified xsi:type="dcterms:W3CDTF">2023-02-28T19:11:43Z</dcterms:modified>
  <cp:category/>
</cp:coreProperties>
</file>